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4" r:id="rId1"/>
  </p:sldMasterIdLst>
  <p:notesMasterIdLst>
    <p:notesMasterId r:id="rId15"/>
  </p:notesMasterIdLst>
  <p:sldIdLst>
    <p:sldId id="256" r:id="rId2"/>
    <p:sldId id="257" r:id="rId3"/>
    <p:sldId id="259" r:id="rId4"/>
    <p:sldId id="258" r:id="rId5"/>
    <p:sldId id="264" r:id="rId6"/>
    <p:sldId id="261" r:id="rId7"/>
    <p:sldId id="269" r:id="rId8"/>
    <p:sldId id="270" r:id="rId9"/>
    <p:sldId id="268" r:id="rId10"/>
    <p:sldId id="272" r:id="rId11"/>
    <p:sldId id="260" r:id="rId12"/>
    <p:sldId id="263" r:id="rId13"/>
    <p:sldId id="262"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327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ne Taccolini" userId="0308fa9795fc2939" providerId="LiveId" clId="{3D643C38-84EC-4E8C-87E7-1917A09781F3}"/>
    <pc:docChg chg="custSel addSld modSld">
      <pc:chgData name="Ariane Taccolini" userId="0308fa9795fc2939" providerId="LiveId" clId="{3D643C38-84EC-4E8C-87E7-1917A09781F3}" dt="2023-01-10T12:28:34.340" v="220" actId="20577"/>
      <pc:docMkLst>
        <pc:docMk/>
      </pc:docMkLst>
      <pc:sldChg chg="addSp delSp modSp add mod">
        <pc:chgData name="Ariane Taccolini" userId="0308fa9795fc2939" providerId="LiveId" clId="{3D643C38-84EC-4E8C-87E7-1917A09781F3}" dt="2023-01-10T12:19:07.902" v="86" actId="478"/>
        <pc:sldMkLst>
          <pc:docMk/>
          <pc:sldMk cId="4012927470" sldId="261"/>
        </pc:sldMkLst>
        <pc:spChg chg="del mod">
          <ac:chgData name="Ariane Taccolini" userId="0308fa9795fc2939" providerId="LiveId" clId="{3D643C38-84EC-4E8C-87E7-1917A09781F3}" dt="2023-01-10T12:13:01.758" v="11" actId="478"/>
          <ac:spMkLst>
            <pc:docMk/>
            <pc:sldMk cId="4012927470" sldId="261"/>
            <ac:spMk id="2" creationId="{00000000-0000-0000-0000-000000000000}"/>
          </ac:spMkLst>
        </pc:spChg>
        <pc:spChg chg="mod">
          <ac:chgData name="Ariane Taccolini" userId="0308fa9795fc2939" providerId="LiveId" clId="{3D643C38-84EC-4E8C-87E7-1917A09781F3}" dt="2023-01-10T12:14:05.267" v="52" actId="2711"/>
          <ac:spMkLst>
            <pc:docMk/>
            <pc:sldMk cId="4012927470" sldId="261"/>
            <ac:spMk id="3" creationId="{00000000-0000-0000-0000-000000000000}"/>
          </ac:spMkLst>
        </pc:spChg>
        <pc:spChg chg="mod">
          <ac:chgData name="Ariane Taccolini" userId="0308fa9795fc2939" providerId="LiveId" clId="{3D643C38-84EC-4E8C-87E7-1917A09781F3}" dt="2023-01-10T12:14:20.287" v="55" actId="1076"/>
          <ac:spMkLst>
            <pc:docMk/>
            <pc:sldMk cId="4012927470" sldId="261"/>
            <ac:spMk id="5" creationId="{00000000-0000-0000-0000-000000000000}"/>
          </ac:spMkLst>
        </pc:spChg>
        <pc:spChg chg="add mod">
          <ac:chgData name="Ariane Taccolini" userId="0308fa9795fc2939" providerId="LiveId" clId="{3D643C38-84EC-4E8C-87E7-1917A09781F3}" dt="2023-01-10T12:13:29.395" v="50" actId="20577"/>
          <ac:spMkLst>
            <pc:docMk/>
            <pc:sldMk cId="4012927470" sldId="261"/>
            <ac:spMk id="6" creationId="{188802AC-0F7F-CD34-2C7A-9AA339686546}"/>
          </ac:spMkLst>
        </pc:spChg>
        <pc:picChg chg="del">
          <ac:chgData name="Ariane Taccolini" userId="0308fa9795fc2939" providerId="LiveId" clId="{3D643C38-84EC-4E8C-87E7-1917A09781F3}" dt="2023-01-10T12:19:07.902" v="86" actId="478"/>
          <ac:picMkLst>
            <pc:docMk/>
            <pc:sldMk cId="4012927470" sldId="261"/>
            <ac:picMk id="11" creationId="{00000000-0000-0000-0000-000000000000}"/>
          </ac:picMkLst>
        </pc:picChg>
      </pc:sldChg>
      <pc:sldChg chg="addSp delSp modSp add mod">
        <pc:chgData name="Ariane Taccolini" userId="0308fa9795fc2939" providerId="LiveId" clId="{3D643C38-84EC-4E8C-87E7-1917A09781F3}" dt="2023-01-10T12:27:50.372" v="188" actId="20577"/>
        <pc:sldMkLst>
          <pc:docMk/>
          <pc:sldMk cId="1861411979" sldId="269"/>
        </pc:sldMkLst>
        <pc:spChg chg="add mod">
          <ac:chgData name="Ariane Taccolini" userId="0308fa9795fc2939" providerId="LiveId" clId="{3D643C38-84EC-4E8C-87E7-1917A09781F3}" dt="2023-01-10T12:18:44.130" v="81" actId="20577"/>
          <ac:spMkLst>
            <pc:docMk/>
            <pc:sldMk cId="1861411979" sldId="269"/>
            <ac:spMk id="2" creationId="{37042471-848C-2A27-63F4-C21BEA23A83F}"/>
          </ac:spMkLst>
        </pc:spChg>
        <pc:spChg chg="mod">
          <ac:chgData name="Ariane Taccolini" userId="0308fa9795fc2939" providerId="LiveId" clId="{3D643C38-84EC-4E8C-87E7-1917A09781F3}" dt="2023-01-10T12:27:50.372" v="188" actId="20577"/>
          <ac:spMkLst>
            <pc:docMk/>
            <pc:sldMk cId="1861411979" sldId="269"/>
            <ac:spMk id="6" creationId="{00000000-0000-0000-0000-000000000000}"/>
          </ac:spMkLst>
        </pc:spChg>
        <pc:spChg chg="del">
          <ac:chgData name="Ariane Taccolini" userId="0308fa9795fc2939" providerId="LiveId" clId="{3D643C38-84EC-4E8C-87E7-1917A09781F3}" dt="2023-01-10T12:18:20.501" v="58" actId="478"/>
          <ac:spMkLst>
            <pc:docMk/>
            <pc:sldMk cId="1861411979" sldId="269"/>
            <ac:spMk id="8" creationId="{00000000-0000-0000-0000-000000000000}"/>
          </ac:spMkLst>
        </pc:spChg>
        <pc:picChg chg="mod">
          <ac:chgData name="Ariane Taccolini" userId="0308fa9795fc2939" providerId="LiveId" clId="{3D643C38-84EC-4E8C-87E7-1917A09781F3}" dt="2023-01-10T12:19:00.950" v="84" actId="1076"/>
          <ac:picMkLst>
            <pc:docMk/>
            <pc:sldMk cId="1861411979" sldId="269"/>
            <ac:picMk id="5" creationId="{00000000-0000-0000-0000-000000000000}"/>
          </ac:picMkLst>
        </pc:picChg>
        <pc:picChg chg="del">
          <ac:chgData name="Ariane Taccolini" userId="0308fa9795fc2939" providerId="LiveId" clId="{3D643C38-84EC-4E8C-87E7-1917A09781F3}" dt="2023-01-10T12:19:03.446" v="85" actId="478"/>
          <ac:picMkLst>
            <pc:docMk/>
            <pc:sldMk cId="1861411979" sldId="269"/>
            <ac:picMk id="9" creationId="{00000000-0000-0000-0000-000000000000}"/>
          </ac:picMkLst>
        </pc:picChg>
      </pc:sldChg>
      <pc:sldChg chg="addSp delSp modSp add mod">
        <pc:chgData name="Ariane Taccolini" userId="0308fa9795fc2939" providerId="LiveId" clId="{3D643C38-84EC-4E8C-87E7-1917A09781F3}" dt="2023-01-10T12:27:28.441" v="186" actId="1076"/>
        <pc:sldMkLst>
          <pc:docMk/>
          <pc:sldMk cId="3105434911" sldId="270"/>
        </pc:sldMkLst>
        <pc:spChg chg="add mod">
          <ac:chgData name="Ariane Taccolini" userId="0308fa9795fc2939" providerId="LiveId" clId="{3D643C38-84EC-4E8C-87E7-1917A09781F3}" dt="2023-01-10T12:27:23.589" v="185" actId="20577"/>
          <ac:spMkLst>
            <pc:docMk/>
            <pc:sldMk cId="3105434911" sldId="270"/>
            <ac:spMk id="2" creationId="{92DB60A8-6213-193F-8332-5C2A89B16F11}"/>
          </ac:spMkLst>
        </pc:spChg>
        <pc:spChg chg="mod">
          <ac:chgData name="Ariane Taccolini" userId="0308fa9795fc2939" providerId="LiveId" clId="{3D643C38-84EC-4E8C-87E7-1917A09781F3}" dt="2023-01-10T12:27:28.441" v="186" actId="1076"/>
          <ac:spMkLst>
            <pc:docMk/>
            <pc:sldMk cId="3105434911" sldId="270"/>
            <ac:spMk id="3" creationId="{00000000-0000-0000-0000-000000000000}"/>
          </ac:spMkLst>
        </pc:spChg>
        <pc:spChg chg="del">
          <ac:chgData name="Ariane Taccolini" userId="0308fa9795fc2939" providerId="LiveId" clId="{3D643C38-84EC-4E8C-87E7-1917A09781F3}" dt="2023-01-10T12:22:28.541" v="89" actId="478"/>
          <ac:spMkLst>
            <pc:docMk/>
            <pc:sldMk cId="3105434911" sldId="270"/>
            <ac:spMk id="4" creationId="{00000000-0000-0000-0000-000000000000}"/>
          </ac:spMkLst>
        </pc:spChg>
        <pc:picChg chg="del">
          <ac:chgData name="Ariane Taccolini" userId="0308fa9795fc2939" providerId="LiveId" clId="{3D643C38-84EC-4E8C-87E7-1917A09781F3}" dt="2023-01-10T12:19:11.762" v="87" actId="478"/>
          <ac:picMkLst>
            <pc:docMk/>
            <pc:sldMk cId="3105434911" sldId="270"/>
            <ac:picMk id="9" creationId="{00000000-0000-0000-0000-000000000000}"/>
          </ac:picMkLst>
        </pc:picChg>
      </pc:sldChg>
      <pc:sldChg chg="addSp delSp modSp add mod">
        <pc:chgData name="Ariane Taccolini" userId="0308fa9795fc2939" providerId="LiveId" clId="{3D643C38-84EC-4E8C-87E7-1917A09781F3}" dt="2023-01-10T12:28:34.340" v="220" actId="20577"/>
        <pc:sldMkLst>
          <pc:docMk/>
          <pc:sldMk cId="2277716796" sldId="271"/>
        </pc:sldMkLst>
        <pc:spChg chg="mod">
          <ac:chgData name="Ariane Taccolini" userId="0308fa9795fc2939" providerId="LiveId" clId="{3D643C38-84EC-4E8C-87E7-1917A09781F3}" dt="2023-01-10T12:26:52.980" v="164" actId="1076"/>
          <ac:spMkLst>
            <pc:docMk/>
            <pc:sldMk cId="2277716796" sldId="271"/>
            <ac:spMk id="3" creationId="{00000000-0000-0000-0000-000000000000}"/>
          </ac:spMkLst>
        </pc:spChg>
        <pc:spChg chg="del">
          <ac:chgData name="Ariane Taccolini" userId="0308fa9795fc2939" providerId="LiveId" clId="{3D643C38-84EC-4E8C-87E7-1917A09781F3}" dt="2023-01-10T12:22:46.266" v="95" actId="478"/>
          <ac:spMkLst>
            <pc:docMk/>
            <pc:sldMk cId="2277716796" sldId="271"/>
            <ac:spMk id="4" creationId="{00000000-0000-0000-0000-000000000000}"/>
          </ac:spMkLst>
        </pc:spChg>
        <pc:spChg chg="add del mod">
          <ac:chgData name="Ariane Taccolini" userId="0308fa9795fc2939" providerId="LiveId" clId="{3D643C38-84EC-4E8C-87E7-1917A09781F3}" dt="2023-01-10T12:22:51.084" v="97" actId="478"/>
          <ac:spMkLst>
            <pc:docMk/>
            <pc:sldMk cId="2277716796" sldId="271"/>
            <ac:spMk id="5" creationId="{AF49CEC5-3C6A-8526-89B0-E7F117722AAA}"/>
          </ac:spMkLst>
        </pc:spChg>
        <pc:spChg chg="add mod">
          <ac:chgData name="Ariane Taccolini" userId="0308fa9795fc2939" providerId="LiveId" clId="{3D643C38-84EC-4E8C-87E7-1917A09781F3}" dt="2023-01-10T12:28:34.340" v="220" actId="20577"/>
          <ac:spMkLst>
            <pc:docMk/>
            <pc:sldMk cId="2277716796" sldId="271"/>
            <ac:spMk id="6" creationId="{9FC59934-ACFC-D511-4F83-8896678850B7}"/>
          </ac:spMkLst>
        </pc:spChg>
        <pc:spChg chg="mod">
          <ac:chgData name="Ariane Taccolini" userId="0308fa9795fc2939" providerId="LiveId" clId="{3D643C38-84EC-4E8C-87E7-1917A09781F3}" dt="2023-01-10T12:26:49.260" v="163" actId="1076"/>
          <ac:spMkLst>
            <pc:docMk/>
            <pc:sldMk cId="2277716796" sldId="271"/>
            <ac:spMk id="9" creationId="{00000000-0000-0000-0000-000000000000}"/>
          </ac:spMkLst>
        </pc:spChg>
        <pc:spChg chg="del">
          <ac:chgData name="Ariane Taccolini" userId="0308fa9795fc2939" providerId="LiveId" clId="{3D643C38-84EC-4E8C-87E7-1917A09781F3}" dt="2023-01-10T12:26:19.897" v="150" actId="478"/>
          <ac:spMkLst>
            <pc:docMk/>
            <pc:sldMk cId="2277716796" sldId="271"/>
            <ac:spMk id="10" creationId="{00000000-0000-0000-0000-000000000000}"/>
          </ac:spMkLst>
        </pc:spChg>
        <pc:spChg chg="del">
          <ac:chgData name="Ariane Taccolini" userId="0308fa9795fc2939" providerId="LiveId" clId="{3D643C38-84EC-4E8C-87E7-1917A09781F3}" dt="2023-01-10T12:26:30.907" v="153" actId="478"/>
          <ac:spMkLst>
            <pc:docMk/>
            <pc:sldMk cId="2277716796" sldId="271"/>
            <ac:spMk id="12" creationId="{00000000-0000-0000-0000-000000000000}"/>
          </ac:spMkLst>
        </pc:spChg>
        <pc:spChg chg="del">
          <ac:chgData name="Ariane Taccolini" userId="0308fa9795fc2939" providerId="LiveId" clId="{3D643C38-84EC-4E8C-87E7-1917A09781F3}" dt="2023-01-10T12:26:35.854" v="156" actId="478"/>
          <ac:spMkLst>
            <pc:docMk/>
            <pc:sldMk cId="2277716796" sldId="271"/>
            <ac:spMk id="13" creationId="{00000000-0000-0000-0000-000000000000}"/>
          </ac:spMkLst>
        </pc:spChg>
        <pc:spChg chg="del">
          <ac:chgData name="Ariane Taccolini" userId="0308fa9795fc2939" providerId="LiveId" clId="{3D643C38-84EC-4E8C-87E7-1917A09781F3}" dt="2023-01-10T12:26:32.776" v="154" actId="478"/>
          <ac:spMkLst>
            <pc:docMk/>
            <pc:sldMk cId="2277716796" sldId="271"/>
            <ac:spMk id="14" creationId="{00000000-0000-0000-0000-000000000000}"/>
          </ac:spMkLst>
        </pc:spChg>
        <pc:spChg chg="del">
          <ac:chgData name="Ariane Taccolini" userId="0308fa9795fc2939" providerId="LiveId" clId="{3D643C38-84EC-4E8C-87E7-1917A09781F3}" dt="2023-01-10T12:26:41.539" v="160" actId="478"/>
          <ac:spMkLst>
            <pc:docMk/>
            <pc:sldMk cId="2277716796" sldId="271"/>
            <ac:spMk id="15" creationId="{00000000-0000-0000-0000-000000000000}"/>
          </ac:spMkLst>
        </pc:spChg>
        <pc:spChg chg="del">
          <ac:chgData name="Ariane Taccolini" userId="0308fa9795fc2939" providerId="LiveId" clId="{3D643C38-84EC-4E8C-87E7-1917A09781F3}" dt="2023-01-10T12:25:39.033" v="139" actId="478"/>
          <ac:spMkLst>
            <pc:docMk/>
            <pc:sldMk cId="2277716796" sldId="271"/>
            <ac:spMk id="18" creationId="{00000000-0000-0000-0000-000000000000}"/>
          </ac:spMkLst>
        </pc:spChg>
        <pc:spChg chg="del">
          <ac:chgData name="Ariane Taccolini" userId="0308fa9795fc2939" providerId="LiveId" clId="{3D643C38-84EC-4E8C-87E7-1917A09781F3}" dt="2023-01-10T12:25:35.688" v="138" actId="478"/>
          <ac:spMkLst>
            <pc:docMk/>
            <pc:sldMk cId="2277716796" sldId="271"/>
            <ac:spMk id="19" creationId="{00000000-0000-0000-0000-000000000000}"/>
          </ac:spMkLst>
        </pc:spChg>
        <pc:spChg chg="del">
          <ac:chgData name="Ariane Taccolini" userId="0308fa9795fc2939" providerId="LiveId" clId="{3D643C38-84EC-4E8C-87E7-1917A09781F3}" dt="2023-01-10T12:25:42.533" v="141" actId="478"/>
          <ac:spMkLst>
            <pc:docMk/>
            <pc:sldMk cId="2277716796" sldId="271"/>
            <ac:spMk id="20" creationId="{00000000-0000-0000-0000-000000000000}"/>
          </ac:spMkLst>
        </pc:spChg>
        <pc:spChg chg="del">
          <ac:chgData name="Ariane Taccolini" userId="0308fa9795fc2939" providerId="LiveId" clId="{3D643C38-84EC-4E8C-87E7-1917A09781F3}" dt="2023-01-10T12:26:39.246" v="159" actId="478"/>
          <ac:spMkLst>
            <pc:docMk/>
            <pc:sldMk cId="2277716796" sldId="271"/>
            <ac:spMk id="21" creationId="{00000000-0000-0000-0000-000000000000}"/>
          </ac:spMkLst>
        </pc:spChg>
        <pc:spChg chg="del mod">
          <ac:chgData name="Ariane Taccolini" userId="0308fa9795fc2939" providerId="LiveId" clId="{3D643C38-84EC-4E8C-87E7-1917A09781F3}" dt="2023-01-10T12:26:44.397" v="162" actId="478"/>
          <ac:spMkLst>
            <pc:docMk/>
            <pc:sldMk cId="2277716796" sldId="271"/>
            <ac:spMk id="22" creationId="{00000000-0000-0000-0000-000000000000}"/>
          </ac:spMkLst>
        </pc:spChg>
        <pc:spChg chg="del">
          <ac:chgData name="Ariane Taccolini" userId="0308fa9795fc2939" providerId="LiveId" clId="{3D643C38-84EC-4E8C-87E7-1917A09781F3}" dt="2023-01-10T12:26:38.682" v="158" actId="478"/>
          <ac:spMkLst>
            <pc:docMk/>
            <pc:sldMk cId="2277716796" sldId="271"/>
            <ac:spMk id="24" creationId="{00000000-0000-0000-0000-000000000000}"/>
          </ac:spMkLst>
        </pc:spChg>
        <pc:spChg chg="del">
          <ac:chgData name="Ariane Taccolini" userId="0308fa9795fc2939" providerId="LiveId" clId="{3D643C38-84EC-4E8C-87E7-1917A09781F3}" dt="2023-01-10T12:26:36.540" v="157" actId="478"/>
          <ac:spMkLst>
            <pc:docMk/>
            <pc:sldMk cId="2277716796" sldId="271"/>
            <ac:spMk id="25" creationId="{00000000-0000-0000-0000-000000000000}"/>
          </ac:spMkLst>
        </pc:spChg>
        <pc:spChg chg="del">
          <ac:chgData name="Ariane Taccolini" userId="0308fa9795fc2939" providerId="LiveId" clId="{3D643C38-84EC-4E8C-87E7-1917A09781F3}" dt="2023-01-10T12:26:42.254" v="161" actId="478"/>
          <ac:spMkLst>
            <pc:docMk/>
            <pc:sldMk cId="2277716796" sldId="271"/>
            <ac:spMk id="26" creationId="{00000000-0000-0000-0000-000000000000}"/>
          </ac:spMkLst>
        </pc:spChg>
        <pc:spChg chg="del">
          <ac:chgData name="Ariane Taccolini" userId="0308fa9795fc2939" providerId="LiveId" clId="{3D643C38-84EC-4E8C-87E7-1917A09781F3}" dt="2023-01-10T12:26:28.222" v="152" actId="478"/>
          <ac:spMkLst>
            <pc:docMk/>
            <pc:sldMk cId="2277716796" sldId="271"/>
            <ac:spMk id="27" creationId="{00000000-0000-0000-0000-000000000000}"/>
          </ac:spMkLst>
        </pc:spChg>
        <pc:spChg chg="del">
          <ac:chgData name="Ariane Taccolini" userId="0308fa9795fc2939" providerId="LiveId" clId="{3D643C38-84EC-4E8C-87E7-1917A09781F3}" dt="2023-01-10T12:26:33.497" v="155" actId="478"/>
          <ac:spMkLst>
            <pc:docMk/>
            <pc:sldMk cId="2277716796" sldId="271"/>
            <ac:spMk id="28" creationId="{00000000-0000-0000-0000-000000000000}"/>
          </ac:spMkLst>
        </pc:spChg>
        <pc:spChg chg="del">
          <ac:chgData name="Ariane Taccolini" userId="0308fa9795fc2939" providerId="LiveId" clId="{3D643C38-84EC-4E8C-87E7-1917A09781F3}" dt="2023-01-10T12:25:34.873" v="137" actId="478"/>
          <ac:spMkLst>
            <pc:docMk/>
            <pc:sldMk cId="2277716796" sldId="271"/>
            <ac:spMk id="29" creationId="{00000000-0000-0000-0000-000000000000}"/>
          </ac:spMkLst>
        </pc:spChg>
        <pc:spChg chg="del">
          <ac:chgData name="Ariane Taccolini" userId="0308fa9795fc2939" providerId="LiveId" clId="{3D643C38-84EC-4E8C-87E7-1917A09781F3}" dt="2023-01-10T12:25:41.089" v="140" actId="478"/>
          <ac:spMkLst>
            <pc:docMk/>
            <pc:sldMk cId="2277716796" sldId="271"/>
            <ac:spMk id="30" creationId="{00000000-0000-0000-0000-000000000000}"/>
          </ac:spMkLst>
        </pc:spChg>
        <pc:spChg chg="del">
          <ac:chgData name="Ariane Taccolini" userId="0308fa9795fc2939" providerId="LiveId" clId="{3D643C38-84EC-4E8C-87E7-1917A09781F3}" dt="2023-01-10T12:23:48.412" v="109" actId="478"/>
          <ac:spMkLst>
            <pc:docMk/>
            <pc:sldMk cId="2277716796" sldId="271"/>
            <ac:spMk id="32" creationId="{00000000-0000-0000-0000-000000000000}"/>
          </ac:spMkLst>
        </pc:spChg>
        <pc:spChg chg="del mod">
          <ac:chgData name="Ariane Taccolini" userId="0308fa9795fc2939" providerId="LiveId" clId="{3D643C38-84EC-4E8C-87E7-1917A09781F3}" dt="2023-01-10T12:26:01.482" v="148" actId="478"/>
          <ac:spMkLst>
            <pc:docMk/>
            <pc:sldMk cId="2277716796" sldId="271"/>
            <ac:spMk id="34" creationId="{00000000-0000-0000-0000-000000000000}"/>
          </ac:spMkLst>
        </pc:spChg>
        <pc:spChg chg="del mod">
          <ac:chgData name="Ariane Taccolini" userId="0308fa9795fc2939" providerId="LiveId" clId="{3D643C38-84EC-4E8C-87E7-1917A09781F3}" dt="2023-01-10T12:26:03.555" v="149" actId="478"/>
          <ac:spMkLst>
            <pc:docMk/>
            <pc:sldMk cId="2277716796" sldId="271"/>
            <ac:spMk id="35" creationId="{00000000-0000-0000-0000-000000000000}"/>
          </ac:spMkLst>
        </pc:spChg>
        <pc:spChg chg="del">
          <ac:chgData name="Ariane Taccolini" userId="0308fa9795fc2939" providerId="LiveId" clId="{3D643C38-84EC-4E8C-87E7-1917A09781F3}" dt="2023-01-10T12:25:46.645" v="143" actId="478"/>
          <ac:spMkLst>
            <pc:docMk/>
            <pc:sldMk cId="2277716796" sldId="271"/>
            <ac:spMk id="36" creationId="{00000000-0000-0000-0000-000000000000}"/>
          </ac:spMkLst>
        </pc:spChg>
        <pc:spChg chg="del">
          <ac:chgData name="Ariane Taccolini" userId="0308fa9795fc2939" providerId="LiveId" clId="{3D643C38-84EC-4E8C-87E7-1917A09781F3}" dt="2023-01-10T12:25:45.909" v="142" actId="478"/>
          <ac:spMkLst>
            <pc:docMk/>
            <pc:sldMk cId="2277716796" sldId="271"/>
            <ac:spMk id="37" creationId="{00000000-0000-0000-0000-000000000000}"/>
          </ac:spMkLst>
        </pc:spChg>
        <pc:graphicFrameChg chg="del modGraphic">
          <ac:chgData name="Ariane Taccolini" userId="0308fa9795fc2939" providerId="LiveId" clId="{3D643C38-84EC-4E8C-87E7-1917A09781F3}" dt="2023-01-10T12:23:56.967" v="111" actId="478"/>
          <ac:graphicFrameMkLst>
            <pc:docMk/>
            <pc:sldMk cId="2277716796" sldId="271"/>
            <ac:graphicFrameMk id="31" creationId="{00000000-0000-0000-0000-000000000000}"/>
          </ac:graphicFrameMkLst>
        </pc:graphicFrameChg>
        <pc:picChg chg="del mod">
          <ac:chgData name="Ariane Taccolini" userId="0308fa9795fc2939" providerId="LiveId" clId="{3D643C38-84EC-4E8C-87E7-1917A09781F3}" dt="2023-01-10T12:25:55.956" v="145" actId="478"/>
          <ac:picMkLst>
            <pc:docMk/>
            <pc:sldMk cId="2277716796" sldId="271"/>
            <ac:picMk id="8" creationId="{00000000-0000-0000-0000-000000000000}"/>
          </ac:picMkLst>
        </pc:picChg>
        <pc:picChg chg="del">
          <ac:chgData name="Ariane Taccolini" userId="0308fa9795fc2939" providerId="LiveId" clId="{3D643C38-84EC-4E8C-87E7-1917A09781F3}" dt="2023-01-10T12:25:20.871" v="136" actId="478"/>
          <ac:picMkLst>
            <pc:docMk/>
            <pc:sldMk cId="2277716796" sldId="271"/>
            <ac:picMk id="16" creationId="{00000000-0000-0000-0000-000000000000}"/>
          </ac:picMkLst>
        </pc:picChg>
        <pc:picChg chg="del mod">
          <ac:chgData name="Ariane Taccolini" userId="0308fa9795fc2939" providerId="LiveId" clId="{3D643C38-84EC-4E8C-87E7-1917A09781F3}" dt="2023-01-10T12:25:59.756" v="147" actId="478"/>
          <ac:picMkLst>
            <pc:docMk/>
            <pc:sldMk cId="2277716796" sldId="271"/>
            <ac:picMk id="17" creationId="{00000000-0000-0000-0000-000000000000}"/>
          </ac:picMkLst>
        </pc:picChg>
        <pc:picChg chg="del mod">
          <ac:chgData name="Ariane Taccolini" userId="0308fa9795fc2939" providerId="LiveId" clId="{3D643C38-84EC-4E8C-87E7-1917A09781F3}" dt="2023-01-10T12:25:58.155" v="146" actId="478"/>
          <ac:picMkLst>
            <pc:docMk/>
            <pc:sldMk cId="2277716796" sldId="271"/>
            <ac:picMk id="33" creationId="{00000000-0000-0000-0000-000000000000}"/>
          </ac:picMkLst>
        </pc:picChg>
        <pc:picChg chg="del">
          <ac:chgData name="Ariane Taccolini" userId="0308fa9795fc2939" providerId="LiveId" clId="{3D643C38-84EC-4E8C-87E7-1917A09781F3}" dt="2023-01-10T12:19:18.813" v="88" actId="478"/>
          <ac:picMkLst>
            <pc:docMk/>
            <pc:sldMk cId="2277716796" sldId="271"/>
            <ac:picMk id="38" creationId="{00000000-0000-0000-0000-000000000000}"/>
          </ac:picMkLst>
        </pc:picChg>
      </pc:sldChg>
    </pc:docChg>
  </pc:docChgLst>
  <pc:docChgLst>
    <pc:chgData name="Ariane Taccolini" userId="0308fa9795fc2939" providerId="LiveId" clId="{68DD47FD-1523-4A52-84B9-57B533EE7228}"/>
    <pc:docChg chg="modSld">
      <pc:chgData name="Ariane Taccolini" userId="0308fa9795fc2939" providerId="LiveId" clId="{68DD47FD-1523-4A52-84B9-57B533EE7228}" dt="2023-06-30T14:36:58.044" v="3" actId="20577"/>
      <pc:docMkLst>
        <pc:docMk/>
      </pc:docMkLst>
      <pc:sldChg chg="modSp mod">
        <pc:chgData name="Ariane Taccolini" userId="0308fa9795fc2939" providerId="LiveId" clId="{68DD47FD-1523-4A52-84B9-57B533EE7228}" dt="2023-06-30T14:36:58.044" v="3" actId="20577"/>
        <pc:sldMkLst>
          <pc:docMk/>
          <pc:sldMk cId="2656359376" sldId="263"/>
        </pc:sldMkLst>
        <pc:graphicFrameChg chg="modGraphic">
          <ac:chgData name="Ariane Taccolini" userId="0308fa9795fc2939" providerId="LiveId" clId="{68DD47FD-1523-4A52-84B9-57B533EE7228}" dt="2023-06-30T14:36:58.044" v="3" actId="20577"/>
          <ac:graphicFrameMkLst>
            <pc:docMk/>
            <pc:sldMk cId="2656359376" sldId="263"/>
            <ac:graphicFrameMk id="12" creationId="{C6F9646B-F275-0331-3086-41009988269D}"/>
          </ac:graphicFrameMkLst>
        </pc:graphicFrameChg>
      </pc:sldChg>
    </pc:docChg>
  </pc:docChgLst>
  <pc:docChgLst>
    <pc:chgData name="Ariane Taccolini" userId="0308fa9795fc2939" providerId="LiveId" clId="{FB847803-D4C0-42EB-A982-5AD262239061}"/>
    <pc:docChg chg="custSel addSld modSld sldOrd modMainMaster">
      <pc:chgData name="Ariane Taccolini" userId="0308fa9795fc2939" providerId="LiveId" clId="{FB847803-D4C0-42EB-A982-5AD262239061}" dt="2022-11-20T13:10:11.188" v="3201" actId="20577"/>
      <pc:docMkLst>
        <pc:docMk/>
      </pc:docMkLst>
      <pc:sldChg chg="delSp modSp mod">
        <pc:chgData name="Ariane Taccolini" userId="0308fa9795fc2939" providerId="LiveId" clId="{FB847803-D4C0-42EB-A982-5AD262239061}" dt="2022-11-20T11:48:26.759" v="2289" actId="16037"/>
        <pc:sldMkLst>
          <pc:docMk/>
          <pc:sldMk cId="2195072424" sldId="256"/>
        </pc:sldMkLst>
        <pc:spChg chg="mod">
          <ac:chgData name="Ariane Taccolini" userId="0308fa9795fc2939" providerId="LiveId" clId="{FB847803-D4C0-42EB-A982-5AD262239061}" dt="2022-11-20T11:48:26.759" v="2289" actId="16037"/>
          <ac:spMkLst>
            <pc:docMk/>
            <pc:sldMk cId="2195072424" sldId="256"/>
            <ac:spMk id="2" creationId="{00000000-0000-0000-0000-000000000000}"/>
          </ac:spMkLst>
        </pc:spChg>
        <pc:spChg chg="mod">
          <ac:chgData name="Ariane Taccolini" userId="0308fa9795fc2939" providerId="LiveId" clId="{FB847803-D4C0-42EB-A982-5AD262239061}" dt="2022-11-20T11:48:00.729" v="2287"/>
          <ac:spMkLst>
            <pc:docMk/>
            <pc:sldMk cId="2195072424" sldId="256"/>
            <ac:spMk id="3" creationId="{00000000-0000-0000-0000-000000000000}"/>
          </ac:spMkLst>
        </pc:spChg>
        <pc:spChg chg="mod">
          <ac:chgData name="Ariane Taccolini" userId="0308fa9795fc2939" providerId="LiveId" clId="{FB847803-D4C0-42EB-A982-5AD262239061}" dt="2022-11-20T11:47:47.300" v="2286" actId="207"/>
          <ac:spMkLst>
            <pc:docMk/>
            <pc:sldMk cId="2195072424" sldId="256"/>
            <ac:spMk id="5" creationId="{00000000-0000-0000-0000-000000000000}"/>
          </ac:spMkLst>
        </pc:spChg>
        <pc:cxnChg chg="del">
          <ac:chgData name="Ariane Taccolini" userId="0308fa9795fc2939" providerId="LiveId" clId="{FB847803-D4C0-42EB-A982-5AD262239061}" dt="2022-11-20T11:46:18.290" v="2270" actId="478"/>
          <ac:cxnSpMkLst>
            <pc:docMk/>
            <pc:sldMk cId="2195072424" sldId="256"/>
            <ac:cxnSpMk id="7" creationId="{00000000-0000-0000-0000-000000000000}"/>
          </ac:cxnSpMkLst>
        </pc:cxnChg>
        <pc:cxnChg chg="del">
          <ac:chgData name="Ariane Taccolini" userId="0308fa9795fc2939" providerId="LiveId" clId="{FB847803-D4C0-42EB-A982-5AD262239061}" dt="2022-11-20T11:46:21.226" v="2271" actId="478"/>
          <ac:cxnSpMkLst>
            <pc:docMk/>
            <pc:sldMk cId="2195072424" sldId="256"/>
            <ac:cxnSpMk id="9" creationId="{00000000-0000-0000-0000-000000000000}"/>
          </ac:cxnSpMkLst>
        </pc:cxnChg>
      </pc:sldChg>
      <pc:sldChg chg="delSp modSp mod">
        <pc:chgData name="Ariane Taccolini" userId="0308fa9795fc2939" providerId="LiveId" clId="{FB847803-D4C0-42EB-A982-5AD262239061}" dt="2022-11-20T11:54:03.559" v="2398" actId="20577"/>
        <pc:sldMkLst>
          <pc:docMk/>
          <pc:sldMk cId="1635217039" sldId="257"/>
        </pc:sldMkLst>
        <pc:spChg chg="mod">
          <ac:chgData name="Ariane Taccolini" userId="0308fa9795fc2939" providerId="LiveId" clId="{FB847803-D4C0-42EB-A982-5AD262239061}" dt="2022-11-20T11:52:45.852" v="2366" actId="1076"/>
          <ac:spMkLst>
            <pc:docMk/>
            <pc:sldMk cId="1635217039" sldId="257"/>
            <ac:spMk id="2" creationId="{00000000-0000-0000-0000-000000000000}"/>
          </ac:spMkLst>
        </pc:spChg>
        <pc:spChg chg="mod">
          <ac:chgData name="Ariane Taccolini" userId="0308fa9795fc2939" providerId="LiveId" clId="{FB847803-D4C0-42EB-A982-5AD262239061}" dt="2022-11-20T11:54:03.559" v="2398" actId="20577"/>
          <ac:spMkLst>
            <pc:docMk/>
            <pc:sldMk cId="1635217039" sldId="257"/>
            <ac:spMk id="3" creationId="{00000000-0000-0000-0000-000000000000}"/>
          </ac:spMkLst>
        </pc:spChg>
        <pc:spChg chg="mod">
          <ac:chgData name="Ariane Taccolini" userId="0308fa9795fc2939" providerId="LiveId" clId="{FB847803-D4C0-42EB-A982-5AD262239061}" dt="2022-11-20T11:48:00.729" v="2287"/>
          <ac:spMkLst>
            <pc:docMk/>
            <pc:sldMk cId="1635217039" sldId="257"/>
            <ac:spMk id="4" creationId="{00000000-0000-0000-0000-000000000000}"/>
          </ac:spMkLst>
        </pc:spChg>
        <pc:cxnChg chg="del">
          <ac:chgData name="Ariane Taccolini" userId="0308fa9795fc2939" providerId="LiveId" clId="{FB847803-D4C0-42EB-A982-5AD262239061}" dt="2022-11-20T11:45:37.679" v="2259" actId="478"/>
          <ac:cxnSpMkLst>
            <pc:docMk/>
            <pc:sldMk cId="1635217039" sldId="257"/>
            <ac:cxnSpMk id="6" creationId="{00000000-0000-0000-0000-000000000000}"/>
          </ac:cxnSpMkLst>
        </pc:cxnChg>
        <pc:cxnChg chg="del">
          <ac:chgData name="Ariane Taccolini" userId="0308fa9795fc2939" providerId="LiveId" clId="{FB847803-D4C0-42EB-A982-5AD262239061}" dt="2022-11-20T11:45:34.963" v="2258" actId="478"/>
          <ac:cxnSpMkLst>
            <pc:docMk/>
            <pc:sldMk cId="1635217039" sldId="257"/>
            <ac:cxnSpMk id="10" creationId="{00000000-0000-0000-0000-000000000000}"/>
          </ac:cxnSpMkLst>
        </pc:cxnChg>
      </pc:sldChg>
      <pc:sldChg chg="delSp modSp mod">
        <pc:chgData name="Ariane Taccolini" userId="0308fa9795fc2939" providerId="LiveId" clId="{FB847803-D4C0-42EB-A982-5AD262239061}" dt="2022-11-20T11:50:52.011" v="2316" actId="1076"/>
        <pc:sldMkLst>
          <pc:docMk/>
          <pc:sldMk cId="1126611415" sldId="258"/>
        </pc:sldMkLst>
        <pc:spChg chg="mod">
          <ac:chgData name="Ariane Taccolini" userId="0308fa9795fc2939" providerId="LiveId" clId="{FB847803-D4C0-42EB-A982-5AD262239061}" dt="2022-11-20T11:50:44.646" v="2315" actId="1076"/>
          <ac:spMkLst>
            <pc:docMk/>
            <pc:sldMk cId="1126611415" sldId="258"/>
            <ac:spMk id="2" creationId="{00000000-0000-0000-0000-000000000000}"/>
          </ac:spMkLst>
        </pc:spChg>
        <pc:spChg chg="mod">
          <ac:chgData name="Ariane Taccolini" userId="0308fa9795fc2939" providerId="LiveId" clId="{FB847803-D4C0-42EB-A982-5AD262239061}" dt="2022-11-20T11:50:52.011" v="2316" actId="1076"/>
          <ac:spMkLst>
            <pc:docMk/>
            <pc:sldMk cId="1126611415" sldId="258"/>
            <ac:spMk id="3" creationId="{00000000-0000-0000-0000-000000000000}"/>
          </ac:spMkLst>
        </pc:spChg>
        <pc:spChg chg="mod">
          <ac:chgData name="Ariane Taccolini" userId="0308fa9795fc2939" providerId="LiveId" clId="{FB847803-D4C0-42EB-A982-5AD262239061}" dt="2022-11-20T11:48:00.729" v="2287"/>
          <ac:spMkLst>
            <pc:docMk/>
            <pc:sldMk cId="1126611415" sldId="258"/>
            <ac:spMk id="4" creationId="{00000000-0000-0000-0000-000000000000}"/>
          </ac:spMkLst>
        </pc:spChg>
        <pc:cxnChg chg="del">
          <ac:chgData name="Ariane Taccolini" userId="0308fa9795fc2939" providerId="LiveId" clId="{FB847803-D4C0-42EB-A982-5AD262239061}" dt="2022-11-20T11:45:48.039" v="2262" actId="478"/>
          <ac:cxnSpMkLst>
            <pc:docMk/>
            <pc:sldMk cId="1126611415" sldId="258"/>
            <ac:cxnSpMk id="6" creationId="{00000000-0000-0000-0000-000000000000}"/>
          </ac:cxnSpMkLst>
        </pc:cxnChg>
        <pc:cxnChg chg="del">
          <ac:chgData name="Ariane Taccolini" userId="0308fa9795fc2939" providerId="LiveId" clId="{FB847803-D4C0-42EB-A982-5AD262239061}" dt="2022-11-20T11:45:50.379" v="2263" actId="478"/>
          <ac:cxnSpMkLst>
            <pc:docMk/>
            <pc:sldMk cId="1126611415" sldId="258"/>
            <ac:cxnSpMk id="8" creationId="{00000000-0000-0000-0000-000000000000}"/>
          </ac:cxnSpMkLst>
        </pc:cxnChg>
      </pc:sldChg>
      <pc:sldChg chg="delSp modSp mod ord">
        <pc:chgData name="Ariane Taccolini" userId="0308fa9795fc2939" providerId="LiveId" clId="{FB847803-D4C0-42EB-A982-5AD262239061}" dt="2022-11-20T11:52:24.998" v="2362" actId="1076"/>
        <pc:sldMkLst>
          <pc:docMk/>
          <pc:sldMk cId="2166867077" sldId="259"/>
        </pc:sldMkLst>
        <pc:spChg chg="mod">
          <ac:chgData name="Ariane Taccolini" userId="0308fa9795fc2939" providerId="LiveId" clId="{FB847803-D4C0-42EB-A982-5AD262239061}" dt="2022-11-20T11:49:56.729" v="2307" actId="1076"/>
          <ac:spMkLst>
            <pc:docMk/>
            <pc:sldMk cId="2166867077" sldId="259"/>
            <ac:spMk id="2" creationId="{00000000-0000-0000-0000-000000000000}"/>
          </ac:spMkLst>
        </pc:spChg>
        <pc:spChg chg="mod">
          <ac:chgData name="Ariane Taccolini" userId="0308fa9795fc2939" providerId="LiveId" clId="{FB847803-D4C0-42EB-A982-5AD262239061}" dt="2022-11-20T11:52:24.998" v="2362" actId="1076"/>
          <ac:spMkLst>
            <pc:docMk/>
            <pc:sldMk cId="2166867077" sldId="259"/>
            <ac:spMk id="3" creationId="{00000000-0000-0000-0000-000000000000}"/>
          </ac:spMkLst>
        </pc:spChg>
        <pc:spChg chg="mod">
          <ac:chgData name="Ariane Taccolini" userId="0308fa9795fc2939" providerId="LiveId" clId="{FB847803-D4C0-42EB-A982-5AD262239061}" dt="2022-11-20T11:48:00.729" v="2287"/>
          <ac:spMkLst>
            <pc:docMk/>
            <pc:sldMk cId="2166867077" sldId="259"/>
            <ac:spMk id="4" creationId="{00000000-0000-0000-0000-000000000000}"/>
          </ac:spMkLst>
        </pc:spChg>
        <pc:cxnChg chg="del">
          <ac:chgData name="Ariane Taccolini" userId="0308fa9795fc2939" providerId="LiveId" clId="{FB847803-D4C0-42EB-A982-5AD262239061}" dt="2022-11-20T11:45:41.824" v="2260" actId="478"/>
          <ac:cxnSpMkLst>
            <pc:docMk/>
            <pc:sldMk cId="2166867077" sldId="259"/>
            <ac:cxnSpMk id="6" creationId="{00000000-0000-0000-0000-000000000000}"/>
          </ac:cxnSpMkLst>
        </pc:cxnChg>
        <pc:cxnChg chg="del">
          <ac:chgData name="Ariane Taccolini" userId="0308fa9795fc2939" providerId="LiveId" clId="{FB847803-D4C0-42EB-A982-5AD262239061}" dt="2022-11-20T11:45:44.114" v="2261" actId="478"/>
          <ac:cxnSpMkLst>
            <pc:docMk/>
            <pc:sldMk cId="2166867077" sldId="259"/>
            <ac:cxnSpMk id="8" creationId="{00000000-0000-0000-0000-000000000000}"/>
          </ac:cxnSpMkLst>
        </pc:cxnChg>
      </pc:sldChg>
      <pc:sldChg chg="delSp modSp mod">
        <pc:chgData name="Ariane Taccolini" userId="0308fa9795fc2939" providerId="LiveId" clId="{FB847803-D4C0-42EB-A982-5AD262239061}" dt="2022-11-20T11:54:51.105" v="2404" actId="1076"/>
        <pc:sldMkLst>
          <pc:docMk/>
          <pc:sldMk cId="55586950" sldId="260"/>
        </pc:sldMkLst>
        <pc:spChg chg="mod">
          <ac:chgData name="Ariane Taccolini" userId="0308fa9795fc2939" providerId="LiveId" clId="{FB847803-D4C0-42EB-A982-5AD262239061}" dt="2022-11-20T11:54:38.207" v="2401" actId="1076"/>
          <ac:spMkLst>
            <pc:docMk/>
            <pc:sldMk cId="55586950" sldId="260"/>
            <ac:spMk id="2" creationId="{00000000-0000-0000-0000-000000000000}"/>
          </ac:spMkLst>
        </pc:spChg>
        <pc:spChg chg="mod">
          <ac:chgData name="Ariane Taccolini" userId="0308fa9795fc2939" providerId="LiveId" clId="{FB847803-D4C0-42EB-A982-5AD262239061}" dt="2022-11-20T11:48:00.729" v="2287"/>
          <ac:spMkLst>
            <pc:docMk/>
            <pc:sldMk cId="55586950" sldId="260"/>
            <ac:spMk id="3" creationId="{00000000-0000-0000-0000-000000000000}"/>
          </ac:spMkLst>
        </pc:spChg>
        <pc:spChg chg="mod">
          <ac:chgData name="Ariane Taccolini" userId="0308fa9795fc2939" providerId="LiveId" clId="{FB847803-D4C0-42EB-A982-5AD262239061}" dt="2022-11-20T11:48:00.729" v="2287"/>
          <ac:spMkLst>
            <pc:docMk/>
            <pc:sldMk cId="55586950" sldId="260"/>
            <ac:spMk id="19" creationId="{00000000-0000-0000-0000-000000000000}"/>
          </ac:spMkLst>
        </pc:spChg>
        <pc:picChg chg="mod">
          <ac:chgData name="Ariane Taccolini" userId="0308fa9795fc2939" providerId="LiveId" clId="{FB847803-D4C0-42EB-A982-5AD262239061}" dt="2022-11-20T11:54:51.105" v="2404" actId="1076"/>
          <ac:picMkLst>
            <pc:docMk/>
            <pc:sldMk cId="55586950" sldId="260"/>
            <ac:picMk id="11" creationId="{00000000-0000-0000-0000-000000000000}"/>
          </ac:picMkLst>
        </pc:picChg>
        <pc:picChg chg="mod">
          <ac:chgData name="Ariane Taccolini" userId="0308fa9795fc2939" providerId="LiveId" clId="{FB847803-D4C0-42EB-A982-5AD262239061}" dt="2022-11-20T11:54:49" v="2403" actId="1076"/>
          <ac:picMkLst>
            <pc:docMk/>
            <pc:sldMk cId="55586950" sldId="260"/>
            <ac:picMk id="20" creationId="{00000000-0000-0000-0000-000000000000}"/>
          </ac:picMkLst>
        </pc:picChg>
        <pc:picChg chg="mod">
          <ac:chgData name="Ariane Taccolini" userId="0308fa9795fc2939" providerId="LiveId" clId="{FB847803-D4C0-42EB-A982-5AD262239061}" dt="2022-11-20T11:54:41.111" v="2402" actId="1076"/>
          <ac:picMkLst>
            <pc:docMk/>
            <pc:sldMk cId="55586950" sldId="260"/>
            <ac:picMk id="21" creationId="{00000000-0000-0000-0000-000000000000}"/>
          </ac:picMkLst>
        </pc:picChg>
        <pc:cxnChg chg="del">
          <ac:chgData name="Ariane Taccolini" userId="0308fa9795fc2939" providerId="LiveId" clId="{FB847803-D4C0-42EB-A982-5AD262239061}" dt="2022-11-20T11:45:55.276" v="2264" actId="478"/>
          <ac:cxnSpMkLst>
            <pc:docMk/>
            <pc:sldMk cId="55586950" sldId="260"/>
            <ac:cxnSpMk id="5" creationId="{00000000-0000-0000-0000-000000000000}"/>
          </ac:cxnSpMkLst>
        </pc:cxnChg>
        <pc:cxnChg chg="del">
          <ac:chgData name="Ariane Taccolini" userId="0308fa9795fc2939" providerId="LiveId" clId="{FB847803-D4C0-42EB-A982-5AD262239061}" dt="2022-11-20T11:45:57.753" v="2265" actId="478"/>
          <ac:cxnSpMkLst>
            <pc:docMk/>
            <pc:sldMk cId="55586950" sldId="260"/>
            <ac:cxnSpMk id="26" creationId="{00000000-0000-0000-0000-000000000000}"/>
          </ac:cxnSpMkLst>
        </pc:cxnChg>
      </pc:sldChg>
      <pc:sldChg chg="delSp modSp mod">
        <pc:chgData name="Ariane Taccolini" userId="0308fa9795fc2939" providerId="LiveId" clId="{FB847803-D4C0-42EB-A982-5AD262239061}" dt="2022-11-20T11:58:10.389" v="2609" actId="14100"/>
        <pc:sldMkLst>
          <pc:docMk/>
          <pc:sldMk cId="646331725" sldId="262"/>
        </pc:sldMkLst>
        <pc:spChg chg="mod">
          <ac:chgData name="Ariane Taccolini" userId="0308fa9795fc2939" providerId="LiveId" clId="{FB847803-D4C0-42EB-A982-5AD262239061}" dt="2022-11-20T11:55:01.120" v="2405" actId="1076"/>
          <ac:spMkLst>
            <pc:docMk/>
            <pc:sldMk cId="646331725" sldId="262"/>
            <ac:spMk id="2" creationId="{00000000-0000-0000-0000-000000000000}"/>
          </ac:spMkLst>
        </pc:spChg>
        <pc:spChg chg="mod">
          <ac:chgData name="Ariane Taccolini" userId="0308fa9795fc2939" providerId="LiveId" clId="{FB847803-D4C0-42EB-A982-5AD262239061}" dt="2022-11-20T11:57:50.010" v="2605" actId="207"/>
          <ac:spMkLst>
            <pc:docMk/>
            <pc:sldMk cId="646331725" sldId="262"/>
            <ac:spMk id="3" creationId="{00000000-0000-0000-0000-000000000000}"/>
          </ac:spMkLst>
        </pc:spChg>
        <pc:spChg chg="mod">
          <ac:chgData name="Ariane Taccolini" userId="0308fa9795fc2939" providerId="LiveId" clId="{FB847803-D4C0-42EB-A982-5AD262239061}" dt="2022-11-20T11:48:00.729" v="2287"/>
          <ac:spMkLst>
            <pc:docMk/>
            <pc:sldMk cId="646331725" sldId="262"/>
            <ac:spMk id="4" creationId="{00000000-0000-0000-0000-000000000000}"/>
          </ac:spMkLst>
        </pc:spChg>
        <pc:picChg chg="mod">
          <ac:chgData name="Ariane Taccolini" userId="0308fa9795fc2939" providerId="LiveId" clId="{FB847803-D4C0-42EB-A982-5AD262239061}" dt="2022-11-20T11:58:05.253" v="2608" actId="1076"/>
          <ac:picMkLst>
            <pc:docMk/>
            <pc:sldMk cId="646331725" sldId="262"/>
            <ac:picMk id="5" creationId="{00000000-0000-0000-0000-000000000000}"/>
          </ac:picMkLst>
        </pc:picChg>
        <pc:picChg chg="mod">
          <ac:chgData name="Ariane Taccolini" userId="0308fa9795fc2939" providerId="LiveId" clId="{FB847803-D4C0-42EB-A982-5AD262239061}" dt="2022-11-20T11:58:02.585" v="2607" actId="1076"/>
          <ac:picMkLst>
            <pc:docMk/>
            <pc:sldMk cId="646331725" sldId="262"/>
            <ac:picMk id="6" creationId="{00000000-0000-0000-0000-000000000000}"/>
          </ac:picMkLst>
        </pc:picChg>
        <pc:picChg chg="mod">
          <ac:chgData name="Ariane Taccolini" userId="0308fa9795fc2939" providerId="LiveId" clId="{FB847803-D4C0-42EB-A982-5AD262239061}" dt="2022-11-20T11:58:10.389" v="2609" actId="14100"/>
          <ac:picMkLst>
            <pc:docMk/>
            <pc:sldMk cId="646331725" sldId="262"/>
            <ac:picMk id="7" creationId="{00000000-0000-0000-0000-000000000000}"/>
          </ac:picMkLst>
        </pc:picChg>
        <pc:cxnChg chg="del">
          <ac:chgData name="Ariane Taccolini" userId="0308fa9795fc2939" providerId="LiveId" clId="{FB847803-D4C0-42EB-A982-5AD262239061}" dt="2022-11-20T11:46:07.817" v="2268" actId="478"/>
          <ac:cxnSpMkLst>
            <pc:docMk/>
            <pc:sldMk cId="646331725" sldId="262"/>
            <ac:cxnSpMk id="9" creationId="{00000000-0000-0000-0000-000000000000}"/>
          </ac:cxnSpMkLst>
        </pc:cxnChg>
        <pc:cxnChg chg="del">
          <ac:chgData name="Ariane Taccolini" userId="0308fa9795fc2939" providerId="LiveId" clId="{FB847803-D4C0-42EB-A982-5AD262239061}" dt="2022-11-20T11:46:10.250" v="2269" actId="478"/>
          <ac:cxnSpMkLst>
            <pc:docMk/>
            <pc:sldMk cId="646331725" sldId="262"/>
            <ac:cxnSpMk id="11" creationId="{00000000-0000-0000-0000-000000000000}"/>
          </ac:cxnSpMkLst>
        </pc:cxnChg>
      </pc:sldChg>
      <pc:sldChg chg="addSp delSp modSp mod">
        <pc:chgData name="Ariane Taccolini" userId="0308fa9795fc2939" providerId="LiveId" clId="{FB847803-D4C0-42EB-A982-5AD262239061}" dt="2022-11-20T12:40:03.304" v="3122" actId="14100"/>
        <pc:sldMkLst>
          <pc:docMk/>
          <pc:sldMk cId="2656359376" sldId="263"/>
        </pc:sldMkLst>
        <pc:spChg chg="del mod">
          <ac:chgData name="Ariane Taccolini" userId="0308fa9795fc2939" providerId="LiveId" clId="{FB847803-D4C0-42EB-A982-5AD262239061}" dt="2022-11-20T12:37:36.969" v="3096" actId="478"/>
          <ac:spMkLst>
            <pc:docMk/>
            <pc:sldMk cId="2656359376" sldId="263"/>
            <ac:spMk id="2" creationId="{00000000-0000-0000-0000-000000000000}"/>
          </ac:spMkLst>
        </pc:spChg>
        <pc:spChg chg="add del mod">
          <ac:chgData name="Ariane Taccolini" userId="0308fa9795fc2939" providerId="LiveId" clId="{FB847803-D4C0-42EB-A982-5AD262239061}" dt="2022-11-20T12:37:33.090" v="3095" actId="478"/>
          <ac:spMkLst>
            <pc:docMk/>
            <pc:sldMk cId="2656359376" sldId="263"/>
            <ac:spMk id="3" creationId="{00000000-0000-0000-0000-000000000000}"/>
          </ac:spMkLst>
        </pc:spChg>
        <pc:spChg chg="mod">
          <ac:chgData name="Ariane Taccolini" userId="0308fa9795fc2939" providerId="LiveId" clId="{FB847803-D4C0-42EB-A982-5AD262239061}" dt="2022-11-20T11:48:00.729" v="2287"/>
          <ac:spMkLst>
            <pc:docMk/>
            <pc:sldMk cId="2656359376" sldId="263"/>
            <ac:spMk id="4" creationId="{00000000-0000-0000-0000-000000000000}"/>
          </ac:spMkLst>
        </pc:spChg>
        <pc:graphicFrameChg chg="add del mod">
          <ac:chgData name="Ariane Taccolini" userId="0308fa9795fc2939" providerId="LiveId" clId="{FB847803-D4C0-42EB-A982-5AD262239061}" dt="2022-11-20T12:37:26.529" v="3093"/>
          <ac:graphicFrameMkLst>
            <pc:docMk/>
            <pc:sldMk cId="2656359376" sldId="263"/>
            <ac:graphicFrameMk id="6" creationId="{9B2B6606-3FBC-AA0F-37F8-1B558091FCF7}"/>
          </ac:graphicFrameMkLst>
        </pc:graphicFrameChg>
        <pc:graphicFrameChg chg="add del mod modGraphic">
          <ac:chgData name="Ariane Taccolini" userId="0308fa9795fc2939" providerId="LiveId" clId="{FB847803-D4C0-42EB-A982-5AD262239061}" dt="2022-11-20T12:37:57.475" v="3102" actId="478"/>
          <ac:graphicFrameMkLst>
            <pc:docMk/>
            <pc:sldMk cId="2656359376" sldId="263"/>
            <ac:graphicFrameMk id="8" creationId="{5719EC9C-EB23-41A1-3AFF-74C81028C117}"/>
          </ac:graphicFrameMkLst>
        </pc:graphicFrameChg>
        <pc:graphicFrameChg chg="add del mod">
          <ac:chgData name="Ariane Taccolini" userId="0308fa9795fc2939" providerId="LiveId" clId="{FB847803-D4C0-42EB-A982-5AD262239061}" dt="2022-11-20T12:38:01.431" v="3104" actId="478"/>
          <ac:graphicFrameMkLst>
            <pc:docMk/>
            <pc:sldMk cId="2656359376" sldId="263"/>
            <ac:graphicFrameMk id="10" creationId="{96B5D332-5D72-7097-4485-9B35B6351577}"/>
          </ac:graphicFrameMkLst>
        </pc:graphicFrameChg>
        <pc:graphicFrameChg chg="add mod modGraphic">
          <ac:chgData name="Ariane Taccolini" userId="0308fa9795fc2939" providerId="LiveId" clId="{FB847803-D4C0-42EB-A982-5AD262239061}" dt="2022-11-20T12:40:03.304" v="3122" actId="14100"/>
          <ac:graphicFrameMkLst>
            <pc:docMk/>
            <pc:sldMk cId="2656359376" sldId="263"/>
            <ac:graphicFrameMk id="12" creationId="{C6F9646B-F275-0331-3086-41009988269D}"/>
          </ac:graphicFrameMkLst>
        </pc:graphicFrameChg>
        <pc:picChg chg="del">
          <ac:chgData name="Ariane Taccolini" userId="0308fa9795fc2939" providerId="LiveId" clId="{FB847803-D4C0-42EB-A982-5AD262239061}" dt="2022-11-20T12:37:28.902" v="3094" actId="478"/>
          <ac:picMkLst>
            <pc:docMk/>
            <pc:sldMk cId="2656359376" sldId="263"/>
            <ac:picMk id="5" creationId="{00000000-0000-0000-0000-000000000000}"/>
          </ac:picMkLst>
        </pc:picChg>
        <pc:picChg chg="add del mod">
          <ac:chgData name="Ariane Taccolini" userId="0308fa9795fc2939" providerId="LiveId" clId="{FB847803-D4C0-42EB-A982-5AD262239061}" dt="2022-11-20T12:37:26.529" v="3093"/>
          <ac:picMkLst>
            <pc:docMk/>
            <pc:sldMk cId="2656359376" sldId="263"/>
            <ac:picMk id="7" creationId="{00000000-0008-0000-0000-000002000000}"/>
          </ac:picMkLst>
        </pc:picChg>
        <pc:picChg chg="add del mod">
          <ac:chgData name="Ariane Taccolini" userId="0308fa9795fc2939" providerId="LiveId" clId="{FB847803-D4C0-42EB-A982-5AD262239061}" dt="2022-11-20T12:37:57.475" v="3102" actId="478"/>
          <ac:picMkLst>
            <pc:docMk/>
            <pc:sldMk cId="2656359376" sldId="263"/>
            <ac:picMk id="9" creationId="{00000000-0008-0000-0000-000002000000}"/>
          </ac:picMkLst>
        </pc:picChg>
        <pc:picChg chg="add del mod">
          <ac:chgData name="Ariane Taccolini" userId="0308fa9795fc2939" providerId="LiveId" clId="{FB847803-D4C0-42EB-A982-5AD262239061}" dt="2022-11-20T12:38:01.431" v="3104" actId="478"/>
          <ac:picMkLst>
            <pc:docMk/>
            <pc:sldMk cId="2656359376" sldId="263"/>
            <ac:picMk id="11" creationId="{00000000-0008-0000-0000-000002000000}"/>
          </ac:picMkLst>
        </pc:picChg>
        <pc:picChg chg="add mod">
          <ac:chgData name="Ariane Taccolini" userId="0308fa9795fc2939" providerId="LiveId" clId="{FB847803-D4C0-42EB-A982-5AD262239061}" dt="2022-11-20T12:38:35.008" v="3112" actId="1076"/>
          <ac:picMkLst>
            <pc:docMk/>
            <pc:sldMk cId="2656359376" sldId="263"/>
            <ac:picMk id="13" creationId="{00000000-0008-0000-0000-000002000000}"/>
          </ac:picMkLst>
        </pc:picChg>
      </pc:sldChg>
      <pc:sldChg chg="delSp modSp add mod">
        <pc:chgData name="Ariane Taccolini" userId="0308fa9795fc2939" providerId="LiveId" clId="{FB847803-D4C0-42EB-A982-5AD262239061}" dt="2022-11-20T11:54:28.438" v="2400" actId="1076"/>
        <pc:sldMkLst>
          <pc:docMk/>
          <pc:sldMk cId="2640007846" sldId="264"/>
        </pc:sldMkLst>
        <pc:spChg chg="mod">
          <ac:chgData name="Ariane Taccolini" userId="0308fa9795fc2939" providerId="LiveId" clId="{FB847803-D4C0-42EB-A982-5AD262239061}" dt="2022-11-20T11:54:18.346" v="2399" actId="1076"/>
          <ac:spMkLst>
            <pc:docMk/>
            <pc:sldMk cId="2640007846" sldId="264"/>
            <ac:spMk id="2" creationId="{00000000-0000-0000-0000-000000000000}"/>
          </ac:spMkLst>
        </pc:spChg>
        <pc:spChg chg="mod">
          <ac:chgData name="Ariane Taccolini" userId="0308fa9795fc2939" providerId="LiveId" clId="{FB847803-D4C0-42EB-A982-5AD262239061}" dt="2022-11-20T11:54:28.438" v="2400" actId="1076"/>
          <ac:spMkLst>
            <pc:docMk/>
            <pc:sldMk cId="2640007846" sldId="264"/>
            <ac:spMk id="3" creationId="{00000000-0000-0000-0000-000000000000}"/>
          </ac:spMkLst>
        </pc:spChg>
        <pc:spChg chg="mod">
          <ac:chgData name="Ariane Taccolini" userId="0308fa9795fc2939" providerId="LiveId" clId="{FB847803-D4C0-42EB-A982-5AD262239061}" dt="2022-11-20T11:48:00.729" v="2287"/>
          <ac:spMkLst>
            <pc:docMk/>
            <pc:sldMk cId="2640007846" sldId="264"/>
            <ac:spMk id="4" creationId="{00000000-0000-0000-0000-000000000000}"/>
          </ac:spMkLst>
        </pc:spChg>
        <pc:cxnChg chg="del">
          <ac:chgData name="Ariane Taccolini" userId="0308fa9795fc2939" providerId="LiveId" clId="{FB847803-D4C0-42EB-A982-5AD262239061}" dt="2022-11-20T11:46:01.947" v="2266" actId="478"/>
          <ac:cxnSpMkLst>
            <pc:docMk/>
            <pc:sldMk cId="2640007846" sldId="264"/>
            <ac:cxnSpMk id="6" creationId="{00000000-0000-0000-0000-000000000000}"/>
          </ac:cxnSpMkLst>
        </pc:cxnChg>
        <pc:cxnChg chg="del">
          <ac:chgData name="Ariane Taccolini" userId="0308fa9795fc2939" providerId="LiveId" clId="{FB847803-D4C0-42EB-A982-5AD262239061}" dt="2022-11-20T11:46:04.081" v="2267" actId="478"/>
          <ac:cxnSpMkLst>
            <pc:docMk/>
            <pc:sldMk cId="2640007846" sldId="264"/>
            <ac:cxnSpMk id="8" creationId="{00000000-0000-0000-0000-000000000000}"/>
          </ac:cxnSpMkLst>
        </pc:cxnChg>
      </pc:sldChg>
      <pc:sldChg chg="addSp delSp modSp add mod">
        <pc:chgData name="Ariane Taccolini" userId="0308fa9795fc2939" providerId="LiveId" clId="{FB847803-D4C0-42EB-A982-5AD262239061}" dt="2022-11-20T13:08:22.458" v="3125" actId="478"/>
        <pc:sldMkLst>
          <pc:docMk/>
          <pc:sldMk cId="3644246353" sldId="265"/>
        </pc:sldMkLst>
        <pc:spChg chg="mod">
          <ac:chgData name="Ariane Taccolini" userId="0308fa9795fc2939" providerId="LiveId" clId="{FB847803-D4C0-42EB-A982-5AD262239061}" dt="2022-11-20T12:27:10.123" v="2649" actId="20577"/>
          <ac:spMkLst>
            <pc:docMk/>
            <pc:sldMk cId="3644246353" sldId="265"/>
            <ac:spMk id="2" creationId="{00000000-0000-0000-0000-000000000000}"/>
          </ac:spMkLst>
        </pc:spChg>
        <pc:spChg chg="mod">
          <ac:chgData name="Ariane Taccolini" userId="0308fa9795fc2939" providerId="LiveId" clId="{FB847803-D4C0-42EB-A982-5AD262239061}" dt="2022-11-20T12:29:54.993" v="3089" actId="27636"/>
          <ac:spMkLst>
            <pc:docMk/>
            <pc:sldMk cId="3644246353" sldId="265"/>
            <ac:spMk id="3" creationId="{00000000-0000-0000-0000-000000000000}"/>
          </ac:spMkLst>
        </pc:spChg>
        <pc:spChg chg="add del">
          <ac:chgData name="Ariane Taccolini" userId="0308fa9795fc2939" providerId="LiveId" clId="{FB847803-D4C0-42EB-A982-5AD262239061}" dt="2022-11-20T12:36:39.190" v="3091" actId="478"/>
          <ac:spMkLst>
            <pc:docMk/>
            <pc:sldMk cId="3644246353" sldId="265"/>
            <ac:spMk id="6" creationId="{9EE8B4E8-6CA6-2599-1A8E-29E41C2C1458}"/>
          </ac:spMkLst>
        </pc:spChg>
        <pc:picChg chg="add del mod">
          <ac:chgData name="Ariane Taccolini" userId="0308fa9795fc2939" providerId="LiveId" clId="{FB847803-D4C0-42EB-A982-5AD262239061}" dt="2022-11-20T13:08:22.458" v="3125" actId="478"/>
          <ac:picMkLst>
            <pc:docMk/>
            <pc:sldMk cId="3644246353" sldId="265"/>
            <ac:picMk id="6" creationId="{D6C7AFFD-A54F-F698-D1B7-BB5A67EB0669}"/>
          </ac:picMkLst>
        </pc:picChg>
      </pc:sldChg>
      <pc:sldChg chg="modSp add mod">
        <pc:chgData name="Ariane Taccolini" userId="0308fa9795fc2939" providerId="LiveId" clId="{FB847803-D4C0-42EB-A982-5AD262239061}" dt="2022-11-20T13:09:30.350" v="3149" actId="20577"/>
        <pc:sldMkLst>
          <pc:docMk/>
          <pc:sldMk cId="3123264589" sldId="266"/>
        </pc:sldMkLst>
        <pc:spChg chg="mod">
          <ac:chgData name="Ariane Taccolini" userId="0308fa9795fc2939" providerId="LiveId" clId="{FB847803-D4C0-42EB-A982-5AD262239061}" dt="2022-11-20T13:09:30.350" v="3149" actId="20577"/>
          <ac:spMkLst>
            <pc:docMk/>
            <pc:sldMk cId="3123264589" sldId="266"/>
            <ac:spMk id="2" creationId="{00000000-0000-0000-0000-000000000000}"/>
          </ac:spMkLst>
        </pc:spChg>
      </pc:sldChg>
      <pc:sldChg chg="modSp add mod">
        <pc:chgData name="Ariane Taccolini" userId="0308fa9795fc2939" providerId="LiveId" clId="{FB847803-D4C0-42EB-A982-5AD262239061}" dt="2022-11-20T13:09:44.814" v="3164" actId="20577"/>
        <pc:sldMkLst>
          <pc:docMk/>
          <pc:sldMk cId="3268508501" sldId="267"/>
        </pc:sldMkLst>
        <pc:spChg chg="mod">
          <ac:chgData name="Ariane Taccolini" userId="0308fa9795fc2939" providerId="LiveId" clId="{FB847803-D4C0-42EB-A982-5AD262239061}" dt="2022-11-20T13:09:44.814" v="3164" actId="20577"/>
          <ac:spMkLst>
            <pc:docMk/>
            <pc:sldMk cId="3268508501" sldId="267"/>
            <ac:spMk id="2" creationId="{00000000-0000-0000-0000-000000000000}"/>
          </ac:spMkLst>
        </pc:spChg>
      </pc:sldChg>
      <pc:sldChg chg="modSp add mod">
        <pc:chgData name="Ariane Taccolini" userId="0308fa9795fc2939" providerId="LiveId" clId="{FB847803-D4C0-42EB-A982-5AD262239061}" dt="2022-11-20T13:10:11.188" v="3201" actId="20577"/>
        <pc:sldMkLst>
          <pc:docMk/>
          <pc:sldMk cId="2363623110" sldId="268"/>
        </pc:sldMkLst>
        <pc:spChg chg="mod">
          <ac:chgData name="Ariane Taccolini" userId="0308fa9795fc2939" providerId="LiveId" clId="{FB847803-D4C0-42EB-A982-5AD262239061}" dt="2022-11-20T13:10:11.188" v="3201" actId="20577"/>
          <ac:spMkLst>
            <pc:docMk/>
            <pc:sldMk cId="2363623110" sldId="268"/>
            <ac:spMk id="2" creationId="{00000000-0000-0000-0000-000000000000}"/>
          </ac:spMkLst>
        </pc:spChg>
      </pc:sldChg>
      <pc:sldMasterChg chg="setBg">
        <pc:chgData name="Ariane Taccolini" userId="0308fa9795fc2939" providerId="LiveId" clId="{FB847803-D4C0-42EB-A982-5AD262239061}" dt="2022-11-20T11:46:55.286" v="2277"/>
        <pc:sldMasterMkLst>
          <pc:docMk/>
          <pc:sldMasterMk cId="1550502133" sldId="2147484116"/>
        </pc:sldMasterMkLst>
      </pc:sldMasterChg>
    </pc:docChg>
  </pc:docChgLst>
  <pc:docChgLst>
    <pc:chgData name="Ariane Taccolini" userId="0308fa9795fc2939" providerId="LiveId" clId="{BE59C3CE-BB0A-4DF2-9B43-439E9683B2FB}"/>
    <pc:docChg chg="custSel addSld delSld modSld sldOrd">
      <pc:chgData name="Ariane Taccolini" userId="0308fa9795fc2939" providerId="LiveId" clId="{BE59C3CE-BB0A-4DF2-9B43-439E9683B2FB}" dt="2023-05-18T16:51:41.947" v="847" actId="20577"/>
      <pc:docMkLst>
        <pc:docMk/>
      </pc:docMkLst>
      <pc:sldChg chg="modSp mod">
        <pc:chgData name="Ariane Taccolini" userId="0308fa9795fc2939" providerId="LiveId" clId="{BE59C3CE-BB0A-4DF2-9B43-439E9683B2FB}" dt="2023-04-13T14:13:29.831" v="3" actId="20577"/>
        <pc:sldMkLst>
          <pc:docMk/>
          <pc:sldMk cId="2195072424" sldId="256"/>
        </pc:sldMkLst>
        <pc:spChg chg="mod">
          <ac:chgData name="Ariane Taccolini" userId="0308fa9795fc2939" providerId="LiveId" clId="{BE59C3CE-BB0A-4DF2-9B43-439E9683B2FB}" dt="2023-04-13T14:13:29.831" v="3" actId="20577"/>
          <ac:spMkLst>
            <pc:docMk/>
            <pc:sldMk cId="2195072424" sldId="256"/>
            <ac:spMk id="5" creationId="{00000000-0000-0000-0000-000000000000}"/>
          </ac:spMkLst>
        </pc:spChg>
      </pc:sldChg>
      <pc:sldChg chg="modSp mod">
        <pc:chgData name="Ariane Taccolini" userId="0308fa9795fc2939" providerId="LiveId" clId="{BE59C3CE-BB0A-4DF2-9B43-439E9683B2FB}" dt="2023-04-13T14:15:23.531" v="163" actId="20577"/>
        <pc:sldMkLst>
          <pc:docMk/>
          <pc:sldMk cId="1635217039" sldId="257"/>
        </pc:sldMkLst>
        <pc:spChg chg="mod">
          <ac:chgData name="Ariane Taccolini" userId="0308fa9795fc2939" providerId="LiveId" clId="{BE59C3CE-BB0A-4DF2-9B43-439E9683B2FB}" dt="2023-04-13T14:15:23.531" v="163" actId="20577"/>
          <ac:spMkLst>
            <pc:docMk/>
            <pc:sldMk cId="1635217039" sldId="257"/>
            <ac:spMk id="3" creationId="{00000000-0000-0000-0000-000000000000}"/>
          </ac:spMkLst>
        </pc:spChg>
      </pc:sldChg>
      <pc:sldChg chg="modSp mod">
        <pc:chgData name="Ariane Taccolini" userId="0308fa9795fc2939" providerId="LiveId" clId="{BE59C3CE-BB0A-4DF2-9B43-439E9683B2FB}" dt="2023-04-13T14:15:54.930" v="164" actId="20577"/>
        <pc:sldMkLst>
          <pc:docMk/>
          <pc:sldMk cId="2166867077" sldId="259"/>
        </pc:sldMkLst>
        <pc:spChg chg="mod">
          <ac:chgData name="Ariane Taccolini" userId="0308fa9795fc2939" providerId="LiveId" clId="{BE59C3CE-BB0A-4DF2-9B43-439E9683B2FB}" dt="2023-04-13T14:15:54.930" v="164" actId="20577"/>
          <ac:spMkLst>
            <pc:docMk/>
            <pc:sldMk cId="2166867077" sldId="259"/>
            <ac:spMk id="3" creationId="{00000000-0000-0000-0000-000000000000}"/>
          </ac:spMkLst>
        </pc:spChg>
      </pc:sldChg>
      <pc:sldChg chg="addSp modSp mod">
        <pc:chgData name="Ariane Taccolini" userId="0308fa9795fc2939" providerId="LiveId" clId="{BE59C3CE-BB0A-4DF2-9B43-439E9683B2FB}" dt="2023-04-13T14:27:53.035" v="529" actId="1076"/>
        <pc:sldMkLst>
          <pc:docMk/>
          <pc:sldMk cId="55586950" sldId="260"/>
        </pc:sldMkLst>
        <pc:picChg chg="mod">
          <ac:chgData name="Ariane Taccolini" userId="0308fa9795fc2939" providerId="LiveId" clId="{BE59C3CE-BB0A-4DF2-9B43-439E9683B2FB}" dt="2023-04-13T14:23:10.262" v="506" actId="1076"/>
          <ac:picMkLst>
            <pc:docMk/>
            <pc:sldMk cId="55586950" sldId="260"/>
            <ac:picMk id="4" creationId="{00000000-0000-0000-0000-000000000000}"/>
          </ac:picMkLst>
        </pc:picChg>
        <pc:picChg chg="add mod">
          <ac:chgData name="Ariane Taccolini" userId="0308fa9795fc2939" providerId="LiveId" clId="{BE59C3CE-BB0A-4DF2-9B43-439E9683B2FB}" dt="2023-04-13T14:25:10.975" v="517" actId="1076"/>
          <ac:picMkLst>
            <pc:docMk/>
            <pc:sldMk cId="55586950" sldId="260"/>
            <ac:picMk id="6" creationId="{77CA055C-9DF4-844E-08B4-53DA30E59C15}"/>
          </ac:picMkLst>
        </pc:picChg>
        <pc:picChg chg="add mod">
          <ac:chgData name="Ariane Taccolini" userId="0308fa9795fc2939" providerId="LiveId" clId="{BE59C3CE-BB0A-4DF2-9B43-439E9683B2FB}" dt="2023-04-13T14:27:44.566" v="526" actId="1076"/>
          <ac:picMkLst>
            <pc:docMk/>
            <pc:sldMk cId="55586950" sldId="260"/>
            <ac:picMk id="8" creationId="{582BF600-EB52-0A71-CCE8-18F4B24C147E}"/>
          </ac:picMkLst>
        </pc:picChg>
        <pc:picChg chg="mod">
          <ac:chgData name="Ariane Taccolini" userId="0308fa9795fc2939" providerId="LiveId" clId="{BE59C3CE-BB0A-4DF2-9B43-439E9683B2FB}" dt="2023-04-13T14:27:47.488" v="527" actId="1076"/>
          <ac:picMkLst>
            <pc:docMk/>
            <pc:sldMk cId="55586950" sldId="260"/>
            <ac:picMk id="11" creationId="{00000000-0000-0000-0000-000000000000}"/>
          </ac:picMkLst>
        </pc:picChg>
        <pc:picChg chg="mod">
          <ac:chgData name="Ariane Taccolini" userId="0308fa9795fc2939" providerId="LiveId" clId="{BE59C3CE-BB0A-4DF2-9B43-439E9683B2FB}" dt="2023-04-13T14:23:16.059" v="507" actId="1076"/>
          <ac:picMkLst>
            <pc:docMk/>
            <pc:sldMk cId="55586950" sldId="260"/>
            <ac:picMk id="16" creationId="{00000000-0000-0000-0000-000000000000}"/>
          </ac:picMkLst>
        </pc:picChg>
        <pc:picChg chg="mod">
          <ac:chgData name="Ariane Taccolini" userId="0308fa9795fc2939" providerId="LiveId" clId="{BE59C3CE-BB0A-4DF2-9B43-439E9683B2FB}" dt="2023-04-13T14:23:06.373" v="504" actId="1076"/>
          <ac:picMkLst>
            <pc:docMk/>
            <pc:sldMk cId="55586950" sldId="260"/>
            <ac:picMk id="17" creationId="{00000000-0000-0000-0000-000000000000}"/>
          </ac:picMkLst>
        </pc:picChg>
        <pc:picChg chg="mod">
          <ac:chgData name="Ariane Taccolini" userId="0308fa9795fc2939" providerId="LiveId" clId="{BE59C3CE-BB0A-4DF2-9B43-439E9683B2FB}" dt="2023-04-13T14:27:50.910" v="528" actId="1076"/>
          <ac:picMkLst>
            <pc:docMk/>
            <pc:sldMk cId="55586950" sldId="260"/>
            <ac:picMk id="18" creationId="{00000000-0000-0000-0000-000000000000}"/>
          </ac:picMkLst>
        </pc:picChg>
        <pc:picChg chg="mod">
          <ac:chgData name="Ariane Taccolini" userId="0308fa9795fc2939" providerId="LiveId" clId="{BE59C3CE-BB0A-4DF2-9B43-439E9683B2FB}" dt="2023-04-13T14:27:53.035" v="529" actId="1076"/>
          <ac:picMkLst>
            <pc:docMk/>
            <pc:sldMk cId="55586950" sldId="260"/>
            <ac:picMk id="20" creationId="{00000000-0000-0000-0000-000000000000}"/>
          </ac:picMkLst>
        </pc:picChg>
        <pc:picChg chg="mod">
          <ac:chgData name="Ariane Taccolini" userId="0308fa9795fc2939" providerId="LiveId" clId="{BE59C3CE-BB0A-4DF2-9B43-439E9683B2FB}" dt="2023-04-13T14:23:21.948" v="509" actId="1076"/>
          <ac:picMkLst>
            <pc:docMk/>
            <pc:sldMk cId="55586950" sldId="260"/>
            <ac:picMk id="21" creationId="{00000000-0000-0000-0000-000000000000}"/>
          </ac:picMkLst>
        </pc:picChg>
        <pc:picChg chg="mod">
          <ac:chgData name="Ariane Taccolini" userId="0308fa9795fc2939" providerId="LiveId" clId="{BE59C3CE-BB0A-4DF2-9B43-439E9683B2FB}" dt="2023-04-13T14:23:08.498" v="505" actId="1076"/>
          <ac:picMkLst>
            <pc:docMk/>
            <pc:sldMk cId="55586950" sldId="260"/>
            <ac:picMk id="23" creationId="{00000000-0000-0000-0000-000000000000}"/>
          </ac:picMkLst>
        </pc:picChg>
      </pc:sldChg>
      <pc:sldChg chg="modSp mod ord">
        <pc:chgData name="Ariane Taccolini" userId="0308fa9795fc2939" providerId="LiveId" clId="{BE59C3CE-BB0A-4DF2-9B43-439E9683B2FB}" dt="2023-04-13T14:29:20.455" v="552" actId="20577"/>
        <pc:sldMkLst>
          <pc:docMk/>
          <pc:sldMk cId="4012927470" sldId="261"/>
        </pc:sldMkLst>
        <pc:spChg chg="mod">
          <ac:chgData name="Ariane Taccolini" userId="0308fa9795fc2939" providerId="LiveId" clId="{BE59C3CE-BB0A-4DF2-9B43-439E9683B2FB}" dt="2023-04-13T14:29:20.455" v="552" actId="20577"/>
          <ac:spMkLst>
            <pc:docMk/>
            <pc:sldMk cId="4012927470" sldId="261"/>
            <ac:spMk id="5" creationId="{00000000-0000-0000-0000-000000000000}"/>
          </ac:spMkLst>
        </pc:spChg>
      </pc:sldChg>
      <pc:sldChg chg="modSp mod">
        <pc:chgData name="Ariane Taccolini" userId="0308fa9795fc2939" providerId="LiveId" clId="{BE59C3CE-BB0A-4DF2-9B43-439E9683B2FB}" dt="2023-05-18T16:51:01.271" v="833" actId="20577"/>
        <pc:sldMkLst>
          <pc:docMk/>
          <pc:sldMk cId="646331725" sldId="262"/>
        </pc:sldMkLst>
        <pc:spChg chg="mod">
          <ac:chgData name="Ariane Taccolini" userId="0308fa9795fc2939" providerId="LiveId" clId="{BE59C3CE-BB0A-4DF2-9B43-439E9683B2FB}" dt="2023-05-18T16:51:01.271" v="833" actId="20577"/>
          <ac:spMkLst>
            <pc:docMk/>
            <pc:sldMk cId="646331725" sldId="262"/>
            <ac:spMk id="3" creationId="{00000000-0000-0000-0000-000000000000}"/>
          </ac:spMkLst>
        </pc:spChg>
      </pc:sldChg>
      <pc:sldChg chg="modSp mod">
        <pc:chgData name="Ariane Taccolini" userId="0308fa9795fc2939" providerId="LiveId" clId="{BE59C3CE-BB0A-4DF2-9B43-439E9683B2FB}" dt="2023-04-13T14:33:25.550" v="622" actId="20577"/>
        <pc:sldMkLst>
          <pc:docMk/>
          <pc:sldMk cId="2656359376" sldId="263"/>
        </pc:sldMkLst>
        <pc:graphicFrameChg chg="modGraphic">
          <ac:chgData name="Ariane Taccolini" userId="0308fa9795fc2939" providerId="LiveId" clId="{BE59C3CE-BB0A-4DF2-9B43-439E9683B2FB}" dt="2023-04-13T14:33:25.550" v="622" actId="20577"/>
          <ac:graphicFrameMkLst>
            <pc:docMk/>
            <pc:sldMk cId="2656359376" sldId="263"/>
            <ac:graphicFrameMk id="12" creationId="{C6F9646B-F275-0331-3086-41009988269D}"/>
          </ac:graphicFrameMkLst>
        </pc:graphicFrameChg>
      </pc:sldChg>
      <pc:sldChg chg="modSp del mod">
        <pc:chgData name="Ariane Taccolini" userId="0308fa9795fc2939" providerId="LiveId" clId="{BE59C3CE-BB0A-4DF2-9B43-439E9683B2FB}" dt="2023-04-13T14:28:50.974" v="530" actId="47"/>
        <pc:sldMkLst>
          <pc:docMk/>
          <pc:sldMk cId="3644246353" sldId="265"/>
        </pc:sldMkLst>
        <pc:spChg chg="mod">
          <ac:chgData name="Ariane Taccolini" userId="0308fa9795fc2939" providerId="LiveId" clId="{BE59C3CE-BB0A-4DF2-9B43-439E9683B2FB}" dt="2023-04-13T14:19:11.467" v="307" actId="20577"/>
          <ac:spMkLst>
            <pc:docMk/>
            <pc:sldMk cId="3644246353" sldId="265"/>
            <ac:spMk id="3" creationId="{00000000-0000-0000-0000-000000000000}"/>
          </ac:spMkLst>
        </pc:spChg>
      </pc:sldChg>
      <pc:sldChg chg="modSp del mod">
        <pc:chgData name="Ariane Taccolini" userId="0308fa9795fc2939" providerId="LiveId" clId="{BE59C3CE-BB0A-4DF2-9B43-439E9683B2FB}" dt="2023-04-13T14:30:13.441" v="562" actId="47"/>
        <pc:sldMkLst>
          <pc:docMk/>
          <pc:sldMk cId="3123264589" sldId="266"/>
        </pc:sldMkLst>
        <pc:spChg chg="mod">
          <ac:chgData name="Ariane Taccolini" userId="0308fa9795fc2939" providerId="LiveId" clId="{BE59C3CE-BB0A-4DF2-9B43-439E9683B2FB}" dt="2023-04-13T14:19:07.390" v="306" actId="20577"/>
          <ac:spMkLst>
            <pc:docMk/>
            <pc:sldMk cId="3123264589" sldId="266"/>
            <ac:spMk id="3" creationId="{00000000-0000-0000-0000-000000000000}"/>
          </ac:spMkLst>
        </pc:spChg>
      </pc:sldChg>
      <pc:sldChg chg="modSp del mod">
        <pc:chgData name="Ariane Taccolini" userId="0308fa9795fc2939" providerId="LiveId" clId="{BE59C3CE-BB0A-4DF2-9B43-439E9683B2FB}" dt="2023-04-13T14:30:41.958" v="567" actId="47"/>
        <pc:sldMkLst>
          <pc:docMk/>
          <pc:sldMk cId="3268508501" sldId="267"/>
        </pc:sldMkLst>
        <pc:spChg chg="mod">
          <ac:chgData name="Ariane Taccolini" userId="0308fa9795fc2939" providerId="LiveId" clId="{BE59C3CE-BB0A-4DF2-9B43-439E9683B2FB}" dt="2023-04-13T14:20:10.761" v="365" actId="5793"/>
          <ac:spMkLst>
            <pc:docMk/>
            <pc:sldMk cId="3268508501" sldId="267"/>
            <ac:spMk id="3" creationId="{00000000-0000-0000-0000-000000000000}"/>
          </ac:spMkLst>
        </pc:spChg>
      </pc:sldChg>
      <pc:sldChg chg="addSp modSp mod">
        <pc:chgData name="Ariane Taccolini" userId="0308fa9795fc2939" providerId="LiveId" clId="{BE59C3CE-BB0A-4DF2-9B43-439E9683B2FB}" dt="2023-05-18T16:51:41.947" v="847" actId="20577"/>
        <pc:sldMkLst>
          <pc:docMk/>
          <pc:sldMk cId="2363623110" sldId="268"/>
        </pc:sldMkLst>
        <pc:spChg chg="mod">
          <ac:chgData name="Ariane Taccolini" userId="0308fa9795fc2939" providerId="LiveId" clId="{BE59C3CE-BB0A-4DF2-9B43-439E9683B2FB}" dt="2023-05-18T16:51:41.947" v="847" actId="20577"/>
          <ac:spMkLst>
            <pc:docMk/>
            <pc:sldMk cId="2363623110" sldId="268"/>
            <ac:spMk id="2" creationId="{00000000-0000-0000-0000-000000000000}"/>
          </ac:spMkLst>
        </pc:spChg>
        <pc:spChg chg="mod">
          <ac:chgData name="Ariane Taccolini" userId="0308fa9795fc2939" providerId="LiveId" clId="{BE59C3CE-BB0A-4DF2-9B43-439E9683B2FB}" dt="2023-04-13T14:33:52.055" v="623" actId="14100"/>
          <ac:spMkLst>
            <pc:docMk/>
            <pc:sldMk cId="2363623110" sldId="268"/>
            <ac:spMk id="3" creationId="{00000000-0000-0000-0000-000000000000}"/>
          </ac:spMkLst>
        </pc:spChg>
        <pc:picChg chg="add mod ord">
          <ac:chgData name="Ariane Taccolini" userId="0308fa9795fc2939" providerId="LiveId" clId="{BE59C3CE-BB0A-4DF2-9B43-439E9683B2FB}" dt="2023-04-13T14:45:11.506" v="797" actId="688"/>
          <ac:picMkLst>
            <pc:docMk/>
            <pc:sldMk cId="2363623110" sldId="268"/>
            <ac:picMk id="6" creationId="{78193109-3AF6-6A8F-7200-3EED947EF6ED}"/>
          </ac:picMkLst>
        </pc:picChg>
        <pc:picChg chg="add mod">
          <ac:chgData name="Ariane Taccolini" userId="0308fa9795fc2939" providerId="LiveId" clId="{BE59C3CE-BB0A-4DF2-9B43-439E9683B2FB}" dt="2023-04-13T14:45:00.440" v="794" actId="688"/>
          <ac:picMkLst>
            <pc:docMk/>
            <pc:sldMk cId="2363623110" sldId="268"/>
            <ac:picMk id="7" creationId="{89187218-8F1A-51D0-88F4-5659028DE336}"/>
          </ac:picMkLst>
        </pc:picChg>
      </pc:sldChg>
      <pc:sldChg chg="modSp mod ord">
        <pc:chgData name="Ariane Taccolini" userId="0308fa9795fc2939" providerId="LiveId" clId="{BE59C3CE-BB0A-4DF2-9B43-439E9683B2FB}" dt="2023-04-13T14:30:10.582" v="561"/>
        <pc:sldMkLst>
          <pc:docMk/>
          <pc:sldMk cId="1861411979" sldId="269"/>
        </pc:sldMkLst>
        <pc:spChg chg="mod">
          <ac:chgData name="Ariane Taccolini" userId="0308fa9795fc2939" providerId="LiveId" clId="{BE59C3CE-BB0A-4DF2-9B43-439E9683B2FB}" dt="2023-04-13T14:29:55.941" v="559" actId="20577"/>
          <ac:spMkLst>
            <pc:docMk/>
            <pc:sldMk cId="1861411979" sldId="269"/>
            <ac:spMk id="6" creationId="{00000000-0000-0000-0000-000000000000}"/>
          </ac:spMkLst>
        </pc:spChg>
      </pc:sldChg>
      <pc:sldChg chg="modSp mod ord">
        <pc:chgData name="Ariane Taccolini" userId="0308fa9795fc2939" providerId="LiveId" clId="{BE59C3CE-BB0A-4DF2-9B43-439E9683B2FB}" dt="2023-04-13T14:30:39.020" v="566"/>
        <pc:sldMkLst>
          <pc:docMk/>
          <pc:sldMk cId="3105434911" sldId="270"/>
        </pc:sldMkLst>
        <pc:spChg chg="mod">
          <ac:chgData name="Ariane Taccolini" userId="0308fa9795fc2939" providerId="LiveId" clId="{BE59C3CE-BB0A-4DF2-9B43-439E9683B2FB}" dt="2023-04-13T14:30:29.207" v="564" actId="20577"/>
          <ac:spMkLst>
            <pc:docMk/>
            <pc:sldMk cId="3105434911" sldId="270"/>
            <ac:spMk id="3" creationId="{00000000-0000-0000-0000-000000000000}"/>
          </ac:spMkLst>
        </pc:spChg>
      </pc:sldChg>
      <pc:sldChg chg="new del">
        <pc:chgData name="Ariane Taccolini" userId="0308fa9795fc2939" providerId="LiveId" clId="{BE59C3CE-BB0A-4DF2-9B43-439E9683B2FB}" dt="2023-04-13T14:39:15.921" v="650" actId="47"/>
        <pc:sldMkLst>
          <pc:docMk/>
          <pc:sldMk cId="852515728" sldId="271"/>
        </pc:sldMkLst>
      </pc:sldChg>
      <pc:sldChg chg="del">
        <pc:chgData name="Ariane Taccolini" userId="0308fa9795fc2939" providerId="LiveId" clId="{BE59C3CE-BB0A-4DF2-9B43-439E9683B2FB}" dt="2023-04-13T14:31:06.101" v="568" actId="47"/>
        <pc:sldMkLst>
          <pc:docMk/>
          <pc:sldMk cId="2277716796" sldId="271"/>
        </pc:sldMkLst>
      </pc:sldChg>
      <pc:sldChg chg="addSp delSp modSp add mod">
        <pc:chgData name="Ariane Taccolini" userId="0308fa9795fc2939" providerId="LiveId" clId="{BE59C3CE-BB0A-4DF2-9B43-439E9683B2FB}" dt="2023-05-18T16:51:31.465" v="846" actId="20577"/>
        <pc:sldMkLst>
          <pc:docMk/>
          <pc:sldMk cId="3264825040" sldId="272"/>
        </pc:sldMkLst>
        <pc:spChg chg="mod">
          <ac:chgData name="Ariane Taccolini" userId="0308fa9795fc2939" providerId="LiveId" clId="{BE59C3CE-BB0A-4DF2-9B43-439E9683B2FB}" dt="2023-05-18T16:51:31.465" v="846" actId="20577"/>
          <ac:spMkLst>
            <pc:docMk/>
            <pc:sldMk cId="3264825040" sldId="272"/>
            <ac:spMk id="2" creationId="{00000000-0000-0000-0000-000000000000}"/>
          </ac:spMkLst>
        </pc:spChg>
        <pc:spChg chg="mod">
          <ac:chgData name="Ariane Taccolini" userId="0308fa9795fc2939" providerId="LiveId" clId="{BE59C3CE-BB0A-4DF2-9B43-439E9683B2FB}" dt="2023-04-13T14:41:52.632" v="778" actId="20577"/>
          <ac:spMkLst>
            <pc:docMk/>
            <pc:sldMk cId="3264825040" sldId="272"/>
            <ac:spMk id="3" creationId="{00000000-0000-0000-0000-000000000000}"/>
          </ac:spMkLst>
        </pc:spChg>
        <pc:picChg chg="del">
          <ac:chgData name="Ariane Taccolini" userId="0308fa9795fc2939" providerId="LiveId" clId="{BE59C3CE-BB0A-4DF2-9B43-439E9683B2FB}" dt="2023-04-13T14:40:38.562" v="719" actId="478"/>
          <ac:picMkLst>
            <pc:docMk/>
            <pc:sldMk cId="3264825040" sldId="272"/>
            <ac:picMk id="6" creationId="{78193109-3AF6-6A8F-7200-3EED947EF6ED}"/>
          </ac:picMkLst>
        </pc:picChg>
        <pc:picChg chg="add del mod">
          <ac:chgData name="Ariane Taccolini" userId="0308fa9795fc2939" providerId="LiveId" clId="{BE59C3CE-BB0A-4DF2-9B43-439E9683B2FB}" dt="2023-04-13T14:42:04.616" v="779" actId="21"/>
          <ac:picMkLst>
            <pc:docMk/>
            <pc:sldMk cId="3264825040" sldId="272"/>
            <ac:picMk id="7" creationId="{5791E47D-8F61-03DE-24C6-76325FED0783}"/>
          </ac:picMkLst>
        </pc:picChg>
        <pc:picChg chg="add mod">
          <ac:chgData name="Ariane Taccolini" userId="0308fa9795fc2939" providerId="LiveId" clId="{BE59C3CE-BB0A-4DF2-9B43-439E9683B2FB}" dt="2023-04-13T14:50:45.782" v="803" actId="14100"/>
          <ac:picMkLst>
            <pc:docMk/>
            <pc:sldMk cId="3264825040" sldId="272"/>
            <ac:picMk id="9" creationId="{509BF6FA-E707-20EE-364E-68C88754643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F853C2-37B1-441D-B78E-54FBC82A83D7}" type="datetimeFigureOut">
              <a:rPr lang="fr-FR" smtClean="0"/>
              <a:t>30/06/2023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46C10A-D9DC-4A44-8404-FB9A5D48D91E}" type="slidenum">
              <a:rPr lang="fr-FR" smtClean="0"/>
              <a:t>‹N°›</a:t>
            </a:fld>
            <a:endParaRPr lang="fr-FR"/>
          </a:p>
        </p:txBody>
      </p:sp>
    </p:spTree>
    <p:extLst>
      <p:ext uri="{BB962C8B-B14F-4D97-AF65-F5344CB8AC3E}">
        <p14:creationId xmlns:p14="http://schemas.microsoft.com/office/powerpoint/2010/main" val="67358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347F6EE4-1FD5-46B3-9A16-5CA90AA49FBA}" type="datetime1">
              <a:rPr lang="fr-FR" smtClean="0"/>
              <a:t>30/06/2023</a:t>
            </a:fld>
            <a:endParaRPr lang="fr-FR"/>
          </a:p>
        </p:txBody>
      </p:sp>
      <p:sp>
        <p:nvSpPr>
          <p:cNvPr id="5" name="Footer Placeholder 4"/>
          <p:cNvSpPr>
            <a:spLocks noGrp="1"/>
          </p:cNvSpPr>
          <p:nvPr>
            <p:ph type="ftr" sz="quarter" idx="11"/>
          </p:nvPr>
        </p:nvSpPr>
        <p:spPr>
          <a:xfrm>
            <a:off x="1900237" y="5410202"/>
            <a:ext cx="3843665" cy="365125"/>
          </a:xfrm>
        </p:spPr>
        <p:txBody>
          <a:bodyPr/>
          <a:lstStyle/>
          <a:p>
            <a:endParaRPr lang="fr-FR"/>
          </a:p>
        </p:txBody>
      </p:sp>
      <p:sp>
        <p:nvSpPr>
          <p:cNvPr id="6" name="Slide Number Placeholder 5"/>
          <p:cNvSpPr>
            <a:spLocks noGrp="1"/>
          </p:cNvSpPr>
          <p:nvPr>
            <p:ph type="sldNum" sz="quarter" idx="12"/>
          </p:nvPr>
        </p:nvSpPr>
        <p:spPr>
          <a:xfrm>
            <a:off x="7915603" y="5410200"/>
            <a:ext cx="578317" cy="365125"/>
          </a:xfrm>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3233732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10E5ED3-DA3E-4ED1-8153-D24EEE09D59B}" type="datetime1">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82285168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10E5ED3-DA3E-4ED1-8153-D24EEE09D59B}" type="datetime1">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243639151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10E5ED3-DA3E-4ED1-8153-D24EEE09D59B}" type="datetime1">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EEB90E9-1C65-4623-B3C0-03EDEF19517D}" type="slidenum">
              <a:rPr lang="fr-FR" smtClean="0"/>
              <a:t>‹N°›</a:t>
            </a:fld>
            <a:endParaRPr lang="fr-F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58034151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C10E5ED3-DA3E-4ED1-8153-D24EEE09D59B}" type="datetime1">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238166246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C10E5ED3-DA3E-4ED1-8153-D24EEE09D59B}" type="datetime1">
              <a:rPr lang="fr-FR" smtClean="0"/>
              <a:t>30/06/2023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135787020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C10E5ED3-DA3E-4ED1-8153-D24EEE09D59B}" type="datetime1">
              <a:rPr lang="fr-FR" smtClean="0"/>
              <a:t>30/06/2023</a:t>
            </a:fld>
            <a:endParaRPr lang="fr-FR"/>
          </a:p>
        </p:txBody>
      </p:sp>
      <p:sp>
        <p:nvSpPr>
          <p:cNvPr id="4" name="Footer Placeholder 3"/>
          <p:cNvSpPr>
            <a:spLocks noGrp="1"/>
          </p:cNvSpPr>
          <p:nvPr>
            <p:ph type="ftr" sz="quarter" idx="11"/>
          </p:nvPr>
        </p:nvSpPr>
        <p:spPr/>
        <p:txBody>
          <a:bodyPr/>
          <a:lstStyle>
            <a:lvl1pPr>
              <a:defRPr cap="all" baseline="0"/>
            </a:lvl1pPr>
          </a:lstStyle>
          <a:p>
            <a:endParaRPr lang="fr-FR"/>
          </a:p>
        </p:txBody>
      </p:sp>
      <p:sp>
        <p:nvSpPr>
          <p:cNvPr id="5" name="Slide Number Placeholder 4"/>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59697189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EA4F4C7-EB93-464C-A119-B69FC40FA1FC}" type="datetime1">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1689673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AD05A3-C9B7-43A5-9CE9-5624C7D77D11}" type="datetime1">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27633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fr-FR"/>
              <a:t>Modifiez le style du titre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A588F2BE-62EB-4E2C-9230-8247D990F079}" type="datetime1">
              <a:rPr lang="fr-FR" smtClean="0"/>
              <a:t>30/06/2023</a:t>
            </a:fld>
            <a:endParaRPr lang="fr-FR"/>
          </a:p>
        </p:txBody>
      </p:sp>
      <p:sp>
        <p:nvSpPr>
          <p:cNvPr id="50" name="Footer Placeholder 4"/>
          <p:cNvSpPr>
            <a:spLocks noGrp="1"/>
          </p:cNvSpPr>
          <p:nvPr>
            <p:ph type="ftr" sz="quarter" idx="11"/>
          </p:nvPr>
        </p:nvSpPr>
        <p:spPr>
          <a:xfrm>
            <a:off x="856059" y="5883276"/>
            <a:ext cx="4679482" cy="365125"/>
          </a:xfrm>
        </p:spPr>
        <p:txBody>
          <a:bodyPr/>
          <a:lstStyle/>
          <a:p>
            <a:endParaRPr lang="fr-FR"/>
          </a:p>
        </p:txBody>
      </p:sp>
      <p:sp>
        <p:nvSpPr>
          <p:cNvPr id="51" name="Slide Number Placeholder 5"/>
          <p:cNvSpPr>
            <a:spLocks noGrp="1"/>
          </p:cNvSpPr>
          <p:nvPr>
            <p:ph type="sldNum" sz="quarter" idx="12"/>
          </p:nvPr>
        </p:nvSpPr>
        <p:spPr>
          <a:xfrm>
            <a:off x="7707241" y="5883275"/>
            <a:ext cx="578317" cy="365125"/>
          </a:xfrm>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1769430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905BA5D-644C-4006-854A-09D08882A110}" type="datetime1">
              <a:rPr lang="fr-FR" smtClean="0"/>
              <a:t>30/06/2023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310083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C396AD6-0EE0-4F83-92B2-3464C7AB1C00}" type="datetime1">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317629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56058" y="3073398"/>
            <a:ext cx="3658793"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3073398"/>
            <a:ext cx="3656408"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10E5ED3-DA3E-4ED1-8153-D24EEE09D59B}" type="datetime1">
              <a:rPr lang="fr-FR" smtClean="0"/>
              <a:t>30/06/2023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528389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7DA8BFE-67D6-440F-87BF-1789E503D5FC}" type="datetime1">
              <a:rPr lang="fr-FR" smtClean="0"/>
              <a:t>30/06/2023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78746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57027-4D44-441D-A72A-AA5D9058E7F8}" type="datetime1">
              <a:rPr lang="fr-FR" smtClean="0"/>
              <a:t>30/06/2023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209907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899ADAD-A39B-4262-BFAA-67A743A96635}" type="datetime1">
              <a:rPr lang="fr-FR" smtClean="0"/>
              <a:t>30/06/2023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338817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90412DA-5414-4AA3-BA34-52AE1B3C3978}" type="datetime1">
              <a:rPr lang="fr-FR" smtClean="0"/>
              <a:t>30/06/2023</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EEB90E9-1C65-4623-B3C0-03EDEF19517D}" type="slidenum">
              <a:rPr lang="fr-FR" smtClean="0"/>
              <a:t>‹N°›</a:t>
            </a:fld>
            <a:endParaRPr lang="fr-FR"/>
          </a:p>
        </p:txBody>
      </p:sp>
    </p:spTree>
    <p:extLst>
      <p:ext uri="{BB962C8B-B14F-4D97-AF65-F5344CB8AC3E}">
        <p14:creationId xmlns:p14="http://schemas.microsoft.com/office/powerpoint/2010/main" val="12757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10E5ED3-DA3E-4ED1-8153-D24EEE09D59B}" type="datetime1">
              <a:rPr lang="fr-FR" smtClean="0"/>
              <a:t>30/06/2023</a:t>
            </a:fld>
            <a:endParaRPr lang="fr-F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EEB90E9-1C65-4623-B3C0-03EDEF19517D}" type="slidenum">
              <a:rPr lang="fr-FR" smtClean="0"/>
              <a:t>‹N°›</a:t>
            </a:fld>
            <a:endParaRPr lang="fr-FR"/>
          </a:p>
        </p:txBody>
      </p:sp>
    </p:spTree>
    <p:extLst>
      <p:ext uri="{BB962C8B-B14F-4D97-AF65-F5344CB8AC3E}">
        <p14:creationId xmlns:p14="http://schemas.microsoft.com/office/powerpoint/2010/main" val="410004926"/>
      </p:ext>
    </p:extLst>
  </p:cSld>
  <p:clrMap bg1="dk1" tx1="lt1" bg2="dk2" tx2="lt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image" Target="../media/image14.jpg"/><Relationship Id="rId16"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17.png"/><Relationship Id="rId15" Type="http://schemas.openxmlformats.org/officeDocument/2006/relationships/image" Target="../media/image2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 Id="rId14" Type="http://schemas.openxmlformats.org/officeDocument/2006/relationships/image" Target="../media/image26.jpg"/></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hbcvihiers.fr/" TargetMode="External"/><Relationship Id="rId2" Type="http://schemas.openxmlformats.org/officeDocument/2006/relationships/hyperlink" Target="mailto:vihiershandball@gmail.com"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5693" y="2285528"/>
            <a:ext cx="8411344" cy="1470025"/>
          </a:xfrm>
        </p:spPr>
        <p:txBody>
          <a:bodyPr>
            <a:normAutofit/>
          </a:bodyPr>
          <a:lstStyle/>
          <a:p>
            <a:pPr algn="ctr"/>
            <a:r>
              <a:rPr lang="fr-FR" dirty="0">
                <a:solidFill>
                  <a:srgbClr val="F32770"/>
                </a:solidFill>
                <a:latin typeface="Algerian" panose="04020705040A02060702" pitchFamily="82" charset="0"/>
              </a:rPr>
              <a:t>HANDBALL CLUB DE VIHIERS </a:t>
            </a:r>
            <a:br>
              <a:rPr lang="fr-FR" dirty="0">
                <a:solidFill>
                  <a:srgbClr val="F32770"/>
                </a:solidFill>
                <a:latin typeface="Algerian" panose="04020705040A02060702" pitchFamily="82" charset="0"/>
              </a:rPr>
            </a:br>
            <a:r>
              <a:rPr lang="fr-FR" sz="3200" dirty="0">
                <a:solidFill>
                  <a:srgbClr val="F32770"/>
                </a:solidFill>
                <a:latin typeface="Algerian" panose="04020705040A02060702" pitchFamily="82" charset="0"/>
              </a:rPr>
              <a:t>Livret Sponsoring / Mécénat </a:t>
            </a:r>
          </a:p>
        </p:txBody>
      </p:sp>
      <p:sp>
        <p:nvSpPr>
          <p:cNvPr id="5" name="Sous-titre 4"/>
          <p:cNvSpPr>
            <a:spLocks noGrp="1"/>
          </p:cNvSpPr>
          <p:nvPr>
            <p:ph type="subTitle" idx="1"/>
          </p:nvPr>
        </p:nvSpPr>
        <p:spPr>
          <a:xfrm>
            <a:off x="-756592" y="5981700"/>
            <a:ext cx="9693696" cy="1752600"/>
          </a:xfrm>
          <a:ln>
            <a:noFill/>
          </a:ln>
        </p:spPr>
        <p:txBody>
          <a:bodyPr>
            <a:normAutofit/>
          </a:bodyPr>
          <a:lstStyle/>
          <a:p>
            <a:r>
              <a:rPr lang="fr-FR" sz="3200" dirty="0">
                <a:solidFill>
                  <a:schemeClr val="accent2"/>
                </a:solidFill>
                <a:latin typeface="Algerian" panose="04020705040A02060702" pitchFamily="82" charset="0"/>
              </a:rPr>
              <a:t>					</a:t>
            </a:r>
            <a:r>
              <a:rPr lang="fr-FR" sz="3200" dirty="0">
                <a:solidFill>
                  <a:srgbClr val="FF0066"/>
                </a:solidFill>
                <a:latin typeface="Algerian" panose="04020705040A02060702" pitchFamily="82" charset="0"/>
              </a:rPr>
              <a:t>Saison 2023/2024</a:t>
            </a:r>
          </a:p>
        </p:txBody>
      </p:sp>
      <p:sp>
        <p:nvSpPr>
          <p:cNvPr id="3" name="Espace réservé du numéro de diapositive 2"/>
          <p:cNvSpPr>
            <a:spLocks noGrp="1"/>
          </p:cNvSpPr>
          <p:nvPr>
            <p:ph type="sldNum" sz="quarter" idx="12"/>
          </p:nvPr>
        </p:nvSpPr>
        <p:spPr/>
        <p:txBody>
          <a:bodyPr/>
          <a:lstStyle/>
          <a:p>
            <a:fld id="{2EEB90E9-1C65-4623-B3C0-03EDEF19517D}" type="slidenum">
              <a:rPr lang="fr-FR" smtClean="0"/>
              <a:t>1</a:t>
            </a:fld>
            <a:endParaRPr lang="fr-F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6336" y="188640"/>
            <a:ext cx="1340768" cy="1340768"/>
          </a:xfrm>
          <a:prstGeom prst="rect">
            <a:avLst/>
          </a:prstGeom>
        </p:spPr>
      </p:pic>
    </p:spTree>
    <p:extLst>
      <p:ext uri="{BB962C8B-B14F-4D97-AF65-F5344CB8AC3E}">
        <p14:creationId xmlns:p14="http://schemas.microsoft.com/office/powerpoint/2010/main" val="2195072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1610" y="93862"/>
            <a:ext cx="7429499" cy="1478570"/>
          </a:xfrm>
        </p:spPr>
        <p:txBody>
          <a:bodyPr>
            <a:normAutofit fontScale="90000"/>
          </a:bodyPr>
          <a:lstStyle/>
          <a:p>
            <a:pPr algn="ctr"/>
            <a:r>
              <a:rPr lang="fr-FR" b="1" dirty="0">
                <a:solidFill>
                  <a:srgbClr val="FF0066"/>
                </a:solidFill>
                <a:latin typeface="Algerian" panose="04020705040A02060702" pitchFamily="82" charset="0"/>
              </a:rPr>
              <a:t>Offre 5 : financement DS SHORTS,  PANTALONS DE GARDIENS ET MAILLOTS D’ARBITRES</a:t>
            </a:r>
            <a:endParaRPr lang="fr-FR" b="1" dirty="0">
              <a:latin typeface="Algerian" panose="04020705040A02060702" pitchFamily="82" charset="0"/>
            </a:endParaRPr>
          </a:p>
        </p:txBody>
      </p:sp>
      <p:sp>
        <p:nvSpPr>
          <p:cNvPr id="3" name="Espace réservé du contenu 2"/>
          <p:cNvSpPr>
            <a:spLocks noGrp="1"/>
          </p:cNvSpPr>
          <p:nvPr>
            <p:ph idx="1"/>
          </p:nvPr>
        </p:nvSpPr>
        <p:spPr>
          <a:xfrm>
            <a:off x="683567" y="1988840"/>
            <a:ext cx="5400601" cy="4572000"/>
          </a:xfrm>
        </p:spPr>
        <p:txBody>
          <a:bodyPr>
            <a:normAutofit/>
          </a:bodyPr>
          <a:lstStyle/>
          <a:p>
            <a:pPr marL="0" indent="0">
              <a:buNone/>
            </a:pPr>
            <a:endParaRPr lang="fr-FR" sz="2000" dirty="0">
              <a:latin typeface="Baskerville Old Face" panose="02020602080505020303" pitchFamily="18" charset="0"/>
            </a:endParaRPr>
          </a:p>
          <a:p>
            <a:pPr>
              <a:buFontTx/>
              <a:buChar char="-"/>
            </a:pPr>
            <a:r>
              <a:rPr lang="fr-FR" sz="2000" dirty="0">
                <a:latin typeface="Baskerville Old Face" panose="02020602080505020303" pitchFamily="18" charset="0"/>
              </a:rPr>
              <a:t>Une visibilité de votre enseigne sur notre site internet et les différents réseaux sociaux </a:t>
            </a:r>
          </a:p>
          <a:p>
            <a:pPr marL="0" indent="0">
              <a:buNone/>
            </a:pPr>
            <a:endParaRPr lang="fr-FR" sz="2000" dirty="0">
              <a:latin typeface="Baskerville Old Face" panose="02020602080505020303" pitchFamily="18" charset="0"/>
            </a:endParaRPr>
          </a:p>
          <a:p>
            <a:pPr>
              <a:buFontTx/>
              <a:buChar char="-"/>
            </a:pPr>
            <a:r>
              <a:rPr lang="fr-FR" sz="2000" dirty="0">
                <a:latin typeface="Baskerville Old Face" panose="02020602080505020303" pitchFamily="18" charset="0"/>
              </a:rPr>
              <a:t>Une visibilité de votre enseigne sur les pantalons des gardiens et maillots des arbitres</a:t>
            </a:r>
          </a:p>
          <a:p>
            <a:pPr>
              <a:buFontTx/>
              <a:buChar char="-"/>
            </a:pPr>
            <a:endParaRPr lang="fr-FR" sz="2000" dirty="0">
              <a:latin typeface="Baskerville Old Face" panose="02020602080505020303" pitchFamily="18" charset="0"/>
            </a:endParaRPr>
          </a:p>
          <a:p>
            <a:pPr>
              <a:buFontTx/>
              <a:buChar char="-"/>
            </a:pPr>
            <a:r>
              <a:rPr lang="fr-FR" sz="2000" dirty="0">
                <a:latin typeface="Baskerville Old Face" panose="02020602080505020303" pitchFamily="18" charset="0"/>
              </a:rPr>
              <a:t>Possibilité de diviser le financement avec un autre partenaire</a:t>
            </a:r>
          </a:p>
          <a:p>
            <a:pPr marL="64008" indent="0">
              <a:buNone/>
            </a:pPr>
            <a:endParaRPr lang="fr-FR" sz="2000" dirty="0">
              <a:latin typeface="Baskerville Old Face" panose="02020602080505020303" pitchFamily="18" charset="0"/>
            </a:endParaRPr>
          </a:p>
          <a:p>
            <a:pPr marL="64008" indent="0">
              <a:buNone/>
            </a:pPr>
            <a:endParaRPr lang="fr-FR" dirty="0">
              <a:latin typeface="Baskerville Old Face" panose="02020602080505020303" pitchFamily="18" charset="0"/>
            </a:endParaRPr>
          </a:p>
          <a:p>
            <a:pPr marL="64008" indent="0">
              <a:buNone/>
            </a:pPr>
            <a:endParaRPr lang="fr-FR" dirty="0">
              <a:solidFill>
                <a:schemeClr val="tx1">
                  <a:lumMod val="85000"/>
                </a:schemeClr>
              </a:solidFill>
              <a:latin typeface="Baskerville Old Face" panose="02020602080505020303" pitchFamily="18" charset="0"/>
            </a:endParaRPr>
          </a:p>
          <a:p>
            <a:pPr marL="64008" indent="0">
              <a:buNone/>
            </a:pPr>
            <a:endParaRPr lang="fr-FR" dirty="0">
              <a:solidFill>
                <a:schemeClr val="tx1">
                  <a:lumMod val="85000"/>
                </a:schemeClr>
              </a:solidFill>
              <a:latin typeface="Baskerville Old Face" panose="02020602080505020303" pitchFamily="18" charset="0"/>
            </a:endParaRPr>
          </a:p>
        </p:txBody>
      </p:sp>
      <p:sp>
        <p:nvSpPr>
          <p:cNvPr id="4" name="Espace réservé du numéro de diapositive 3"/>
          <p:cNvSpPr>
            <a:spLocks noGrp="1"/>
          </p:cNvSpPr>
          <p:nvPr>
            <p:ph type="sldNum" sz="quarter" idx="12"/>
          </p:nvPr>
        </p:nvSpPr>
        <p:spPr/>
        <p:txBody>
          <a:bodyPr/>
          <a:lstStyle/>
          <a:p>
            <a:fld id="{2EEB90E9-1C65-4623-B3C0-03EDEF19517D}" type="slidenum">
              <a:rPr lang="fr-FR" smtClean="0"/>
              <a:t>10</a:t>
            </a:fld>
            <a:endParaRPr lang="fr-FR"/>
          </a:p>
        </p:txBody>
      </p:sp>
      <p:pic>
        <p:nvPicPr>
          <p:cNvPr id="9" name="Image 8">
            <a:extLst>
              <a:ext uri="{FF2B5EF4-FFF2-40B4-BE49-F238E27FC236}">
                <a16:creationId xmlns:a16="http://schemas.microsoft.com/office/drawing/2014/main" id="{509BF6FA-E707-20EE-364E-68C887546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2062256"/>
            <a:ext cx="3096344" cy="2009368"/>
          </a:xfrm>
          <a:prstGeom prst="rect">
            <a:avLst/>
          </a:prstGeom>
        </p:spPr>
      </p:pic>
    </p:spTree>
    <p:extLst>
      <p:ext uri="{BB962C8B-B14F-4D97-AF65-F5344CB8AC3E}">
        <p14:creationId xmlns:p14="http://schemas.microsoft.com/office/powerpoint/2010/main" val="326482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1924" y="-99527"/>
            <a:ext cx="7429499" cy="1478570"/>
          </a:xfrm>
        </p:spPr>
        <p:txBody>
          <a:bodyPr>
            <a:normAutofit/>
          </a:bodyPr>
          <a:lstStyle/>
          <a:p>
            <a:pPr algn="ctr"/>
            <a:r>
              <a:rPr lang="fr-FR" b="1" dirty="0">
                <a:solidFill>
                  <a:srgbClr val="FF0066"/>
                </a:solidFill>
                <a:latin typeface="Algerian" panose="04020705040A02060702" pitchFamily="82" charset="0"/>
              </a:rPr>
              <a:t>les entreprises qui nous font confiance </a:t>
            </a:r>
            <a:endParaRPr lang="fr-FR" dirty="0">
              <a:latin typeface="Algerian" panose="04020705040A02060702" pitchFamily="82" charset="0"/>
            </a:endParaRPr>
          </a:p>
        </p:txBody>
      </p:sp>
      <p:sp>
        <p:nvSpPr>
          <p:cNvPr id="3" name="Espace réservé du contenu 2"/>
          <p:cNvSpPr>
            <a:spLocks noGrp="1"/>
          </p:cNvSpPr>
          <p:nvPr>
            <p:ph idx="1"/>
          </p:nvPr>
        </p:nvSpPr>
        <p:spPr/>
        <p:txBody>
          <a:bodyPr/>
          <a:lstStyle/>
          <a:p>
            <a:pPr marL="64008" indent="0">
              <a:buNone/>
            </a:pPr>
            <a:endParaRPr lang="fr-FR" dirty="0">
              <a:solidFill>
                <a:schemeClr val="tx1">
                  <a:lumMod val="85000"/>
                </a:schemeClr>
              </a:solidFill>
              <a:latin typeface="Baskerville Old Face" panose="02020602080505020303" pitchFamily="18" charset="0"/>
            </a:endParaRPr>
          </a:p>
          <a:p>
            <a:pPr marL="64008" indent="0">
              <a:buNone/>
            </a:pPr>
            <a:endParaRPr lang="fr-FR" dirty="0"/>
          </a:p>
        </p:txBody>
      </p:sp>
      <p:sp>
        <p:nvSpPr>
          <p:cNvPr id="19" name="Espace réservé du numéro de diapositive 18"/>
          <p:cNvSpPr>
            <a:spLocks noGrp="1"/>
          </p:cNvSpPr>
          <p:nvPr>
            <p:ph type="sldNum" sz="quarter" idx="12"/>
          </p:nvPr>
        </p:nvSpPr>
        <p:spPr/>
        <p:txBody>
          <a:bodyPr/>
          <a:lstStyle/>
          <a:p>
            <a:fld id="{2EEB90E9-1C65-4623-B3C0-03EDEF19517D}" type="slidenum">
              <a:rPr lang="fr-FR" smtClean="0"/>
              <a:t>11</a:t>
            </a:fld>
            <a:endParaRPr lang="fr-FR"/>
          </a:p>
        </p:txBody>
      </p:sp>
      <p:pic>
        <p:nvPicPr>
          <p:cNvPr id="14" name="Imag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4216" y="5283882"/>
            <a:ext cx="1432569" cy="1432569"/>
          </a:xfrm>
          <a:prstGeom prst="rect">
            <a:avLst/>
          </a:prstGeom>
        </p:spPr>
      </p:pic>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1246" y="3495922"/>
            <a:ext cx="2503821" cy="830316"/>
          </a:xfrm>
          <a:prstGeom prst="rect">
            <a:avLst/>
          </a:prstGeom>
        </p:spPr>
      </p:pic>
      <p:pic>
        <p:nvPicPr>
          <p:cNvPr id="17" name="Imag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23" y="3613954"/>
            <a:ext cx="1662296" cy="1036189"/>
          </a:xfrm>
          <a:prstGeom prst="rect">
            <a:avLst/>
          </a:prstGeom>
        </p:spPr>
      </p:pic>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8356" y="3311191"/>
            <a:ext cx="1523207" cy="1523207"/>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846" y="6003078"/>
            <a:ext cx="2092700" cy="667771"/>
          </a:xfrm>
          <a:prstGeom prst="rect">
            <a:avLst/>
          </a:prstGeom>
        </p:spPr>
      </p:pic>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89016" y="4909330"/>
            <a:ext cx="2170495" cy="1035159"/>
          </a:xfrm>
          <a:prstGeom prst="rect">
            <a:avLst/>
          </a:prstGeom>
        </p:spPr>
      </p:pic>
      <p:pic>
        <p:nvPicPr>
          <p:cNvPr id="11" name="Imag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2979" y="1967566"/>
            <a:ext cx="1246363" cy="1246363"/>
          </a:xfrm>
          <a:prstGeom prst="rect">
            <a:avLst/>
          </a:prstGeom>
        </p:spPr>
      </p:pic>
      <p:pic>
        <p:nvPicPr>
          <p:cNvPr id="21" name="Imag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679718" y="1993602"/>
            <a:ext cx="1349032" cy="1349032"/>
          </a:xfrm>
          <a:prstGeom prst="rect">
            <a:avLst/>
          </a:prstGeom>
        </p:spPr>
      </p:pic>
      <p:pic>
        <p:nvPicPr>
          <p:cNvPr id="23" name="Imag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9871" y="2508400"/>
            <a:ext cx="2068504" cy="935162"/>
          </a:xfrm>
          <a:prstGeom prst="rect">
            <a:avLst/>
          </a:prstGeom>
        </p:spPr>
      </p:pic>
      <p:pic>
        <p:nvPicPr>
          <p:cNvPr id="24" name="Imag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78328" y="4699097"/>
            <a:ext cx="1188144" cy="1678489"/>
          </a:xfrm>
          <a:prstGeom prst="rect">
            <a:avLst/>
          </a:prstGeom>
        </p:spPr>
      </p:pic>
      <p:pic>
        <p:nvPicPr>
          <p:cNvPr id="20" name="Imag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59511" y="2270991"/>
            <a:ext cx="1572766" cy="828323"/>
          </a:xfrm>
          <a:prstGeom prst="rect">
            <a:avLst/>
          </a:prstGeom>
        </p:spPr>
      </p:pic>
      <p:pic>
        <p:nvPicPr>
          <p:cNvPr id="25" name="Image 2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23100" y="5064362"/>
            <a:ext cx="1590675" cy="1590675"/>
          </a:xfrm>
          <a:prstGeom prst="rect">
            <a:avLst/>
          </a:prstGeom>
        </p:spPr>
      </p:pic>
      <p:pic>
        <p:nvPicPr>
          <p:cNvPr id="4" name="Imag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29767" y="3380816"/>
            <a:ext cx="1583684" cy="1576033"/>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77CA055C-9DF4-844E-08B4-53DA30E59C1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320958" y="1259071"/>
            <a:ext cx="2003896" cy="1001948"/>
          </a:xfrm>
          <a:prstGeom prst="rect">
            <a:avLst/>
          </a:prstGeom>
        </p:spPr>
      </p:pic>
      <p:pic>
        <p:nvPicPr>
          <p:cNvPr id="8" name="Image 7" descr="Une image contenant tableau blanc&#10;&#10;Description générée automatiquement">
            <a:extLst>
              <a:ext uri="{FF2B5EF4-FFF2-40B4-BE49-F238E27FC236}">
                <a16:creationId xmlns:a16="http://schemas.microsoft.com/office/drawing/2014/main" id="{582BF600-EB52-0A71-CCE8-18F4B24C147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494784" y="1240723"/>
            <a:ext cx="1572767" cy="855476"/>
          </a:xfrm>
          <a:prstGeom prst="rect">
            <a:avLst/>
          </a:prstGeom>
        </p:spPr>
      </p:pic>
    </p:spTree>
    <p:extLst>
      <p:ext uri="{BB962C8B-B14F-4D97-AF65-F5344CB8AC3E}">
        <p14:creationId xmlns:p14="http://schemas.microsoft.com/office/powerpoint/2010/main" val="55586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EEB90E9-1C65-4623-B3C0-03EDEF19517D}" type="slidenum">
              <a:rPr lang="fr-FR" smtClean="0"/>
              <a:t>12</a:t>
            </a:fld>
            <a:endParaRPr lang="fr-FR"/>
          </a:p>
        </p:txBody>
      </p:sp>
      <p:graphicFrame>
        <p:nvGraphicFramePr>
          <p:cNvPr id="12" name="Tableau 11">
            <a:extLst>
              <a:ext uri="{FF2B5EF4-FFF2-40B4-BE49-F238E27FC236}">
                <a16:creationId xmlns:a16="http://schemas.microsoft.com/office/drawing/2014/main" id="{C6F9646B-F275-0331-3086-41009988269D}"/>
              </a:ext>
            </a:extLst>
          </p:cNvPr>
          <p:cNvGraphicFramePr>
            <a:graphicFrameLocks noGrp="1"/>
          </p:cNvGraphicFramePr>
          <p:nvPr>
            <p:extLst>
              <p:ext uri="{D42A27DB-BD31-4B8C-83A1-F6EECF244321}">
                <p14:modId xmlns:p14="http://schemas.microsoft.com/office/powerpoint/2010/main" val="3426327005"/>
              </p:ext>
            </p:extLst>
          </p:nvPr>
        </p:nvGraphicFramePr>
        <p:xfrm>
          <a:off x="0" y="0"/>
          <a:ext cx="9143999" cy="6858002"/>
        </p:xfrm>
        <a:graphic>
          <a:graphicData uri="http://schemas.openxmlformats.org/drawingml/2006/table">
            <a:tbl>
              <a:tblPr>
                <a:tableStyleId>{5C22544A-7EE6-4342-B048-85BDC9FD1C3A}</a:tableStyleId>
              </a:tblPr>
              <a:tblGrid>
                <a:gridCol w="3506791">
                  <a:extLst>
                    <a:ext uri="{9D8B030D-6E8A-4147-A177-3AD203B41FA5}">
                      <a16:colId xmlns:a16="http://schemas.microsoft.com/office/drawing/2014/main" val="3805050379"/>
                    </a:ext>
                  </a:extLst>
                </a:gridCol>
                <a:gridCol w="2818604">
                  <a:extLst>
                    <a:ext uri="{9D8B030D-6E8A-4147-A177-3AD203B41FA5}">
                      <a16:colId xmlns:a16="http://schemas.microsoft.com/office/drawing/2014/main" val="3390411838"/>
                    </a:ext>
                  </a:extLst>
                </a:gridCol>
                <a:gridCol w="2818604">
                  <a:extLst>
                    <a:ext uri="{9D8B030D-6E8A-4147-A177-3AD203B41FA5}">
                      <a16:colId xmlns:a16="http://schemas.microsoft.com/office/drawing/2014/main" val="374128634"/>
                    </a:ext>
                  </a:extLst>
                </a:gridCol>
              </a:tblGrid>
              <a:tr h="346675">
                <a:tc gridSpan="3">
                  <a:txBody>
                    <a:bodyPr/>
                    <a:lstStyle/>
                    <a:p>
                      <a:pPr algn="l" fontAlgn="b"/>
                      <a:r>
                        <a:rPr lang="fr-FR" sz="1400" u="none" strike="noStrike">
                          <a:effectLst/>
                        </a:rPr>
                        <a:t>SPONSORING / MECENAT </a:t>
                      </a:r>
                      <a:endParaRPr lang="fr-FR" sz="1400" b="0" i="0" u="none" strike="noStrike">
                        <a:solidFill>
                          <a:srgbClr val="000000"/>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158215903"/>
                  </a:ext>
                </a:extLst>
              </a:tr>
              <a:tr h="284988">
                <a:tc gridSpan="3">
                  <a:txBody>
                    <a:bodyPr/>
                    <a:lstStyle/>
                    <a:p>
                      <a:pPr algn="ctr" fontAlgn="ctr"/>
                      <a:r>
                        <a:rPr lang="fr-FR" sz="1800" b="1" u="none" strike="noStrike" dirty="0">
                          <a:effectLst/>
                        </a:rPr>
                        <a:t>SAISON 2023/2024</a:t>
                      </a:r>
                      <a:endParaRPr lang="fr-FR" sz="1800" b="1" i="0" u="none" strike="noStrike" dirty="0">
                        <a:solidFill>
                          <a:srgbClr val="FF0066"/>
                        </a:solidFill>
                        <a:effectLst/>
                        <a:latin typeface="Calibri" panose="020F0502020204030204" pitchFamily="34" charset="0"/>
                      </a:endParaRPr>
                    </a:p>
                  </a:txBody>
                  <a:tcPr marL="0" marR="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61101782"/>
                  </a:ext>
                </a:extLst>
              </a:tr>
              <a:tr h="221657">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0820731"/>
                  </a:ext>
                </a:extLst>
              </a:tr>
              <a:tr h="396199">
                <a:tc>
                  <a:txBody>
                    <a:bodyPr/>
                    <a:lstStyle/>
                    <a:p>
                      <a:pPr algn="ctr" fontAlgn="ctr"/>
                      <a:r>
                        <a:rPr lang="fr-FR" sz="1400" b="1" u="none" strike="noStrike" dirty="0">
                          <a:effectLst/>
                        </a:rPr>
                        <a:t>Produits</a:t>
                      </a:r>
                      <a:endParaRPr lang="fr-FR" sz="14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b="1" u="none" strike="noStrike" dirty="0">
                          <a:effectLst/>
                        </a:rPr>
                        <a:t>Choix</a:t>
                      </a:r>
                      <a:endParaRPr lang="fr-FR" sz="1400" b="1"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b="1" u="none" strike="noStrike" dirty="0">
                          <a:effectLst/>
                        </a:rPr>
                        <a:t>Tarif</a:t>
                      </a:r>
                      <a:endParaRPr lang="fr-FR" sz="1400" b="1"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292450875"/>
                  </a:ext>
                </a:extLst>
              </a:tr>
              <a:tr h="396199">
                <a:tc rowSpan="2">
                  <a:txBody>
                    <a:bodyPr/>
                    <a:lstStyle/>
                    <a:p>
                      <a:pPr algn="ctr" fontAlgn="ctr"/>
                      <a:r>
                        <a:rPr lang="fr-FR" sz="1400" u="none" strike="noStrike" dirty="0">
                          <a:effectLst/>
                        </a:rPr>
                        <a:t>Panneau publicitaire (1,50mx1m)</a:t>
                      </a:r>
                      <a:endParaRPr lang="fr-FR"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dirty="0">
                          <a:effectLst/>
                        </a:rPr>
                        <a:t>1ère année</a:t>
                      </a:r>
                      <a:endParaRPr lang="fr-FR"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dirty="0">
                          <a:effectLst/>
                        </a:rPr>
                        <a:t>160 €</a:t>
                      </a:r>
                      <a:endParaRPr lang="fr-FR" sz="14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684927632"/>
                  </a:ext>
                </a:extLst>
              </a:tr>
              <a:tr h="396199">
                <a:tc vMerge="1">
                  <a:txBody>
                    <a:bodyPr/>
                    <a:lstStyle/>
                    <a:p>
                      <a:endParaRPr lang="fr-FR"/>
                    </a:p>
                  </a:txBody>
                  <a:tcPr/>
                </a:tc>
                <a:tc>
                  <a:txBody>
                    <a:bodyPr/>
                    <a:lstStyle/>
                    <a:p>
                      <a:pPr algn="ctr" fontAlgn="ctr"/>
                      <a:r>
                        <a:rPr lang="fr-FR" sz="1400" u="none" strike="noStrike">
                          <a:effectLst/>
                        </a:rPr>
                        <a:t>Années suivantes </a:t>
                      </a:r>
                      <a:endParaRPr lang="fr-FR"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120 €</a:t>
                      </a:r>
                      <a:endParaRPr lang="fr-FR"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927834954"/>
                  </a:ext>
                </a:extLst>
              </a:tr>
              <a:tr h="443314">
                <a:tc>
                  <a:txBody>
                    <a:bodyPr/>
                    <a:lstStyle/>
                    <a:p>
                      <a:pPr algn="ctr" fontAlgn="ctr"/>
                      <a:r>
                        <a:rPr lang="fr-FR" sz="1400" u="none" strike="noStrike" dirty="0">
                          <a:effectLst/>
                        </a:rPr>
                        <a:t>Jeu de maillots                                                                                                         (divisible en plusieurs mécènes)</a:t>
                      </a:r>
                      <a:endParaRPr lang="fr-FR"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Logo sur un jeu de 15 maillots + gardien</a:t>
                      </a:r>
                      <a:endParaRPr lang="fr-FR"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600€ l'exclusivité                                                                                      (  350€ devant,  250€ derrière)</a:t>
                      </a:r>
                      <a:endParaRPr lang="fr-FR"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369561664"/>
                  </a:ext>
                </a:extLst>
              </a:tr>
              <a:tr h="396199">
                <a:tc>
                  <a:txBody>
                    <a:bodyPr/>
                    <a:lstStyle/>
                    <a:p>
                      <a:pPr algn="ctr" fontAlgn="ctr"/>
                      <a:r>
                        <a:rPr lang="fr-FR" sz="1400" u="none" strike="noStrike" dirty="0">
                          <a:effectLst/>
                        </a:rPr>
                        <a:t>Jeu de shorts</a:t>
                      </a:r>
                      <a:endParaRPr lang="fr-FR"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Logo sur un jeu de 15 shorts</a:t>
                      </a:r>
                      <a:endParaRPr lang="fr-FR"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200€ l'exclusivité </a:t>
                      </a:r>
                      <a:endParaRPr lang="fr-FR"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136865442"/>
                  </a:ext>
                </a:extLst>
              </a:tr>
              <a:tr h="396199">
                <a:tc>
                  <a:txBody>
                    <a:bodyPr/>
                    <a:lstStyle/>
                    <a:p>
                      <a:pPr algn="ctr" fontAlgn="ctr"/>
                      <a:r>
                        <a:rPr lang="fr-FR" sz="1400" u="none" strike="noStrike" dirty="0">
                          <a:effectLst/>
                        </a:rPr>
                        <a:t>Maillots arbitres</a:t>
                      </a:r>
                      <a:endParaRPr lang="fr-FR"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Jeu de 6 maillots</a:t>
                      </a:r>
                      <a:endParaRPr lang="fr-FR"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300€ l'exclusivité</a:t>
                      </a:r>
                      <a:endParaRPr lang="fr-FR"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428133127"/>
                  </a:ext>
                </a:extLst>
              </a:tr>
              <a:tr h="396199">
                <a:tc>
                  <a:txBody>
                    <a:bodyPr/>
                    <a:lstStyle/>
                    <a:p>
                      <a:pPr algn="ctr" fontAlgn="ctr"/>
                      <a:r>
                        <a:rPr lang="fr-FR" sz="1400" u="none" strike="noStrike" dirty="0">
                          <a:effectLst/>
                        </a:rPr>
                        <a:t>Jeu de pantalons gardien</a:t>
                      </a:r>
                      <a:endParaRPr lang="fr-FR"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Jeu de 8 pantalons</a:t>
                      </a:r>
                      <a:endParaRPr lang="fr-FR"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200 €</a:t>
                      </a:r>
                      <a:endParaRPr lang="fr-FR" sz="14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2741093112"/>
                  </a:ext>
                </a:extLst>
              </a:tr>
              <a:tr h="443314">
                <a:tc>
                  <a:txBody>
                    <a:bodyPr/>
                    <a:lstStyle/>
                    <a:p>
                      <a:pPr algn="ctr" fontAlgn="ctr"/>
                      <a:r>
                        <a:rPr lang="fr-FR" sz="1400" u="none" strike="noStrike" dirty="0">
                          <a:effectLst/>
                        </a:rPr>
                        <a:t>Logo sur site internet et réseaux sociaux  (pour financement équipements pédagogiques)</a:t>
                      </a:r>
                      <a:endParaRPr lang="fr-FR"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dirty="0">
                          <a:effectLst/>
                        </a:rPr>
                        <a:t>valable 1 an                                                                                Offert en cas de don supérieur à 50€</a:t>
                      </a:r>
                      <a:endParaRPr lang="fr-FR"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dirty="0">
                          <a:effectLst/>
                        </a:rPr>
                        <a:t>50 €</a:t>
                      </a:r>
                      <a:endParaRPr lang="fr-FR" sz="14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211775884"/>
                  </a:ext>
                </a:extLst>
              </a:tr>
              <a:tr h="396199">
                <a:tc>
                  <a:txBody>
                    <a:bodyPr/>
                    <a:lstStyle/>
                    <a:p>
                      <a:pPr algn="ctr" fontAlgn="ctr"/>
                      <a:r>
                        <a:rPr lang="fr-FR" sz="1400" u="none" strike="noStrike" dirty="0">
                          <a:effectLst/>
                        </a:rPr>
                        <a:t>Don libre</a:t>
                      </a:r>
                      <a:endParaRPr lang="fr-FR"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dirty="0">
                          <a:effectLst/>
                        </a:rPr>
                        <a:t> </a:t>
                      </a:r>
                      <a:endParaRPr lang="fr-FR" sz="14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dirty="0">
                          <a:effectLst/>
                        </a:rPr>
                        <a:t> </a:t>
                      </a:r>
                      <a:endParaRPr lang="fr-FR" sz="14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18626345"/>
                  </a:ext>
                </a:extLst>
              </a:tr>
              <a:tr h="527606">
                <a:tc gridSpan="3">
                  <a:txBody>
                    <a:bodyPr/>
                    <a:lstStyle/>
                    <a:p>
                      <a:pPr algn="ctr" fontAlgn="ctr"/>
                      <a:r>
                        <a:rPr lang="fr-FR" sz="1400" u="none" strike="noStrike">
                          <a:effectLst/>
                        </a:rPr>
                        <a:t>Total : </a:t>
                      </a:r>
                      <a:endParaRPr lang="fr-FR" sz="1400" b="1" i="0" u="none" strike="noStrike">
                        <a:solidFill>
                          <a:srgbClr val="000000"/>
                        </a:solidFill>
                        <a:effectLst/>
                        <a:latin typeface="Times New Roman" panose="02020603050405020304" pitchFamily="18" charset="0"/>
                      </a:endParaRPr>
                    </a:p>
                  </a:txBody>
                  <a:tcPr marL="0" marR="0" marT="0" marB="0" anchor="ct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956039703"/>
                  </a:ext>
                </a:extLst>
              </a:tr>
              <a:tr h="221657">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fr-FR" sz="1400" u="none" strike="noStrike">
                          <a:effectLst/>
                        </a:rPr>
                        <a:t> </a:t>
                      </a:r>
                      <a:endParaRPr lang="fr-FR" sz="14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4251452"/>
                  </a:ext>
                </a:extLst>
              </a:tr>
              <a:tr h="265456">
                <a:tc gridSpan="3">
                  <a:txBody>
                    <a:bodyPr/>
                    <a:lstStyle/>
                    <a:p>
                      <a:pPr algn="l" fontAlgn="t"/>
                      <a:r>
                        <a:rPr lang="fr-FR" sz="1400" u="none" strike="noStrike">
                          <a:effectLst/>
                        </a:rPr>
                        <a:t>Merci de nous fournir le logo de votre entreprise en format informatique (jpeg…) à vihiershandball@gmail.com</a:t>
                      </a:r>
                      <a:endParaRPr lang="fr-FR" sz="1400" b="0" i="0" u="none" strike="noStrike">
                        <a:solidFill>
                          <a:srgbClr val="000000"/>
                        </a:solidFill>
                        <a:effectLst/>
                        <a:latin typeface="Times New Roman" panose="02020603050405020304" pitchFamily="18" charset="0"/>
                      </a:endParaRPr>
                    </a:p>
                  </a:txBody>
                  <a:tcPr marL="0" marR="0" marT="0" marB="0"/>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34180192"/>
                  </a:ext>
                </a:extLst>
              </a:tr>
              <a:tr h="221657">
                <a:tc gridSpan="2">
                  <a:txBody>
                    <a:bodyPr/>
                    <a:lstStyle/>
                    <a:p>
                      <a:pPr algn="l" fontAlgn="t"/>
                      <a:r>
                        <a:rPr lang="fr-FR" sz="1400" u="none" strike="noStrike">
                          <a:effectLst/>
                        </a:rPr>
                        <a:t>Proposé par : HBC Vihiers</a:t>
                      </a:r>
                      <a:endParaRPr lang="fr-FR" sz="1400" b="0" i="0" u="none" strike="noStrike">
                        <a:solidFill>
                          <a:srgbClr val="000000"/>
                        </a:solidFill>
                        <a:effectLst/>
                        <a:latin typeface="Times New Roman" panose="02020603050405020304" pitchFamily="18" charset="0"/>
                      </a:endParaRPr>
                    </a:p>
                  </a:txBody>
                  <a:tcPr marL="0" marR="0" marT="0" marB="0"/>
                </a:tc>
                <a:tc hMerge="1">
                  <a:txBody>
                    <a:bodyPr/>
                    <a:lstStyle/>
                    <a:p>
                      <a:endParaRPr lang="fr-FR"/>
                    </a:p>
                  </a:txBody>
                  <a:tcPr/>
                </a:tc>
                <a:tc>
                  <a:txBody>
                    <a:bodyPr/>
                    <a:lstStyle/>
                    <a:p>
                      <a:pPr algn="l" fontAlgn="t"/>
                      <a:r>
                        <a:rPr lang="fr-FR" sz="1400" u="none" strike="noStrike">
                          <a:effectLst/>
                        </a:rPr>
                        <a:t>Nom de l'annonceur : </a:t>
                      </a:r>
                      <a:endParaRPr lang="fr-FR" sz="1400" b="0" i="0" u="none" strike="noStrike">
                        <a:solidFill>
                          <a:srgbClr val="000000"/>
                        </a:solidFill>
                        <a:effectLst/>
                        <a:latin typeface="Times New Roman" panose="02020603050405020304" pitchFamily="18" charset="0"/>
                      </a:endParaRPr>
                    </a:p>
                  </a:txBody>
                  <a:tcPr marL="0" marR="0" marT="0" marB="0"/>
                </a:tc>
                <a:extLst>
                  <a:ext uri="{0D108BD9-81ED-4DB2-BD59-A6C34878D82A}">
                    <a16:rowId xmlns:a16="http://schemas.microsoft.com/office/drawing/2014/main" val="143490955"/>
                  </a:ext>
                </a:extLst>
              </a:tr>
              <a:tr h="221657">
                <a:tc>
                  <a:txBody>
                    <a:bodyPr/>
                    <a:lstStyle/>
                    <a:p>
                      <a:pPr algn="l" fontAlgn="t"/>
                      <a:r>
                        <a:rPr lang="fr-FR" sz="1400" u="none" strike="noStrike">
                          <a:effectLst/>
                        </a:rPr>
                        <a:t> </a:t>
                      </a:r>
                      <a:endParaRPr lang="fr-FR" sz="1400" b="0" i="0" u="none" strike="noStrike">
                        <a:solidFill>
                          <a:srgbClr val="000000"/>
                        </a:solidFill>
                        <a:effectLst/>
                        <a:latin typeface="Times New Roman" panose="02020603050405020304" pitchFamily="18" charset="0"/>
                      </a:endParaRPr>
                    </a:p>
                  </a:txBody>
                  <a:tcPr marL="0" marR="0" marT="0" marB="0"/>
                </a:tc>
                <a:tc>
                  <a:txBody>
                    <a:bodyPr/>
                    <a:lstStyle/>
                    <a:p>
                      <a:pPr algn="l" fontAlgn="t"/>
                      <a:r>
                        <a:rPr lang="fr-FR" sz="1400" u="none" strike="noStrike">
                          <a:effectLst/>
                        </a:rPr>
                        <a:t> </a:t>
                      </a:r>
                      <a:endParaRPr lang="fr-FR" sz="1400" b="0" i="0" u="none" strike="noStrike">
                        <a:solidFill>
                          <a:srgbClr val="000000"/>
                        </a:solidFill>
                        <a:effectLst/>
                        <a:latin typeface="Times New Roman" panose="02020603050405020304" pitchFamily="18" charset="0"/>
                      </a:endParaRPr>
                    </a:p>
                  </a:txBody>
                  <a:tcPr marL="0" marR="0" marT="0" marB="0"/>
                </a:tc>
                <a:tc>
                  <a:txBody>
                    <a:bodyPr/>
                    <a:lstStyle/>
                    <a:p>
                      <a:pPr algn="l" fontAlgn="b"/>
                      <a:r>
                        <a:rPr lang="fr-FR" sz="1400" u="none" strike="noStrike">
                          <a:effectLst/>
                        </a:rPr>
                        <a:t> </a:t>
                      </a:r>
                      <a:endParaRPr lang="fr-FR" sz="14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833796486"/>
                  </a:ext>
                </a:extLst>
              </a:tr>
              <a:tr h="221657">
                <a:tc gridSpan="2">
                  <a:txBody>
                    <a:bodyPr/>
                    <a:lstStyle/>
                    <a:p>
                      <a:pPr algn="l" fontAlgn="t"/>
                      <a:r>
                        <a:rPr lang="fr-FR" sz="1400" u="none" strike="noStrike" dirty="0">
                          <a:effectLst/>
                        </a:rPr>
                        <a:t>Représentée par : Ariane TACCOLINI</a:t>
                      </a:r>
                      <a:endParaRPr lang="fr-FR" sz="1400" b="0" i="0" u="none" strike="noStrike" dirty="0">
                        <a:solidFill>
                          <a:srgbClr val="000000"/>
                        </a:solidFill>
                        <a:effectLst/>
                        <a:latin typeface="Times New Roman" panose="02020603050405020304" pitchFamily="18" charset="0"/>
                      </a:endParaRPr>
                    </a:p>
                  </a:txBody>
                  <a:tcPr marL="0" marR="0" marT="0" marB="0"/>
                </a:tc>
                <a:tc hMerge="1">
                  <a:txBody>
                    <a:bodyPr/>
                    <a:lstStyle/>
                    <a:p>
                      <a:endParaRPr lang="fr-FR"/>
                    </a:p>
                  </a:txBody>
                  <a:tcPr/>
                </a:tc>
                <a:tc>
                  <a:txBody>
                    <a:bodyPr/>
                    <a:lstStyle/>
                    <a:p>
                      <a:pPr algn="l" fontAlgn="t"/>
                      <a:r>
                        <a:rPr lang="fr-FR" sz="1400" u="none" strike="noStrike">
                          <a:effectLst/>
                        </a:rPr>
                        <a:t>Représenté par : </a:t>
                      </a:r>
                      <a:endParaRPr lang="fr-FR" sz="1400" b="0" i="0" u="none" strike="noStrike">
                        <a:solidFill>
                          <a:srgbClr val="000000"/>
                        </a:solidFill>
                        <a:effectLst/>
                        <a:latin typeface="Times New Roman" panose="02020603050405020304" pitchFamily="18" charset="0"/>
                      </a:endParaRPr>
                    </a:p>
                  </a:txBody>
                  <a:tcPr marL="0" marR="0" marT="0" marB="0"/>
                </a:tc>
                <a:extLst>
                  <a:ext uri="{0D108BD9-81ED-4DB2-BD59-A6C34878D82A}">
                    <a16:rowId xmlns:a16="http://schemas.microsoft.com/office/drawing/2014/main" val="3564933910"/>
                  </a:ext>
                </a:extLst>
              </a:tr>
              <a:tr h="221657">
                <a:tc>
                  <a:txBody>
                    <a:bodyPr/>
                    <a:lstStyle/>
                    <a:p>
                      <a:pPr algn="l" fontAlgn="t"/>
                      <a:r>
                        <a:rPr lang="fr-FR" sz="1400" u="none" strike="noStrike">
                          <a:effectLst/>
                        </a:rPr>
                        <a:t> </a:t>
                      </a:r>
                      <a:endParaRPr lang="fr-FR" sz="1400" b="0" i="0" u="none" strike="noStrike">
                        <a:solidFill>
                          <a:srgbClr val="000000"/>
                        </a:solidFill>
                        <a:effectLst/>
                        <a:latin typeface="Times New Roman" panose="02020603050405020304" pitchFamily="18" charset="0"/>
                      </a:endParaRPr>
                    </a:p>
                  </a:txBody>
                  <a:tcPr marL="0" marR="0" marT="0" marB="0"/>
                </a:tc>
                <a:tc>
                  <a:txBody>
                    <a:bodyPr/>
                    <a:lstStyle/>
                    <a:p>
                      <a:pPr algn="l" fontAlgn="t"/>
                      <a:r>
                        <a:rPr lang="fr-FR" sz="1400" u="none" strike="noStrike">
                          <a:effectLst/>
                        </a:rPr>
                        <a:t> </a:t>
                      </a:r>
                      <a:endParaRPr lang="fr-FR" sz="1400" b="0" i="0" u="none" strike="noStrike">
                        <a:solidFill>
                          <a:srgbClr val="000000"/>
                        </a:solidFill>
                        <a:effectLst/>
                        <a:latin typeface="Times New Roman" panose="02020603050405020304" pitchFamily="18" charset="0"/>
                      </a:endParaRPr>
                    </a:p>
                  </a:txBody>
                  <a:tcPr marL="0" marR="0" marT="0" marB="0"/>
                </a:tc>
                <a:tc>
                  <a:txBody>
                    <a:bodyPr/>
                    <a:lstStyle/>
                    <a:p>
                      <a:pPr algn="l" fontAlgn="b"/>
                      <a:r>
                        <a:rPr lang="fr-FR" sz="1400" u="none" strike="noStrike">
                          <a:effectLst/>
                        </a:rPr>
                        <a:t> </a:t>
                      </a:r>
                      <a:endParaRPr lang="fr-FR" sz="14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99399238"/>
                  </a:ext>
                </a:extLst>
              </a:tr>
              <a:tr h="221657">
                <a:tc gridSpan="2">
                  <a:txBody>
                    <a:bodyPr/>
                    <a:lstStyle/>
                    <a:p>
                      <a:pPr algn="l" fontAlgn="t"/>
                      <a:r>
                        <a:rPr lang="fr-FR" sz="1400" u="none" strike="noStrike">
                          <a:effectLst/>
                        </a:rPr>
                        <a:t>En qualité de : Présidente</a:t>
                      </a:r>
                      <a:endParaRPr lang="fr-FR" sz="1400" b="0" i="0" u="none" strike="noStrike">
                        <a:solidFill>
                          <a:srgbClr val="000000"/>
                        </a:solidFill>
                        <a:effectLst/>
                        <a:latin typeface="Times New Roman" panose="02020603050405020304" pitchFamily="18" charset="0"/>
                      </a:endParaRPr>
                    </a:p>
                  </a:txBody>
                  <a:tcPr marL="0" marR="0" marT="0" marB="0"/>
                </a:tc>
                <a:tc hMerge="1">
                  <a:txBody>
                    <a:bodyPr/>
                    <a:lstStyle/>
                    <a:p>
                      <a:endParaRPr lang="fr-FR"/>
                    </a:p>
                  </a:txBody>
                  <a:tcPr/>
                </a:tc>
                <a:tc>
                  <a:txBody>
                    <a:bodyPr/>
                    <a:lstStyle/>
                    <a:p>
                      <a:pPr algn="l" fontAlgn="t"/>
                      <a:r>
                        <a:rPr lang="fr-FR" sz="1400" u="none" strike="noStrike">
                          <a:effectLst/>
                        </a:rPr>
                        <a:t>En qualité de : </a:t>
                      </a:r>
                      <a:endParaRPr lang="fr-FR" sz="1400" b="0" i="0" u="none" strike="noStrike">
                        <a:solidFill>
                          <a:srgbClr val="000000"/>
                        </a:solidFill>
                        <a:effectLst/>
                        <a:latin typeface="Times New Roman" panose="02020603050405020304" pitchFamily="18" charset="0"/>
                      </a:endParaRPr>
                    </a:p>
                  </a:txBody>
                  <a:tcPr marL="0" marR="0" marT="0" marB="0"/>
                </a:tc>
                <a:extLst>
                  <a:ext uri="{0D108BD9-81ED-4DB2-BD59-A6C34878D82A}">
                    <a16:rowId xmlns:a16="http://schemas.microsoft.com/office/drawing/2014/main" val="3645508955"/>
                  </a:ext>
                </a:extLst>
              </a:tr>
              <a:tr h="221657">
                <a:tc>
                  <a:txBody>
                    <a:bodyPr/>
                    <a:lstStyle/>
                    <a:p>
                      <a:pPr algn="ctr" fontAlgn="ctr"/>
                      <a:r>
                        <a:rPr lang="fr-FR" sz="1400" u="none" strike="noStrike">
                          <a:effectLst/>
                        </a:rPr>
                        <a:t> </a:t>
                      </a:r>
                      <a:endParaRPr lang="fr-FR"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a:effectLst/>
                        </a:rPr>
                        <a:t> </a:t>
                      </a:r>
                      <a:endParaRPr lang="fr-FR" sz="14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fr-FR" sz="1400" u="none" strike="noStrike" dirty="0">
                          <a:effectLst/>
                        </a:rPr>
                        <a:t> </a:t>
                      </a:r>
                      <a:endParaRPr lang="fr-FR" sz="1400" b="0" i="0" u="none" strike="noStrike" dirty="0">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3595573239"/>
                  </a:ext>
                </a:extLst>
              </a:tr>
            </a:tbl>
          </a:graphicData>
        </a:graphic>
      </p:graphicFrame>
      <p:pic>
        <p:nvPicPr>
          <p:cNvPr id="13" name="Image 12">
            <a:extLst>
              <a:ext uri="{FF2B5EF4-FFF2-40B4-BE49-F238E27FC236}">
                <a16:creationId xmlns:a16="http://schemas.microsoft.com/office/drawing/2014/main" id="{00000000-0008-0000-0000-000002000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4362" y="0"/>
            <a:ext cx="657225" cy="657225"/>
          </a:xfrm>
          <a:prstGeom prst="rect">
            <a:avLst/>
          </a:prstGeom>
        </p:spPr>
      </p:pic>
    </p:spTree>
    <p:extLst>
      <p:ext uri="{BB962C8B-B14F-4D97-AF65-F5344CB8AC3E}">
        <p14:creationId xmlns:p14="http://schemas.microsoft.com/office/powerpoint/2010/main" val="2656359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50" y="-129685"/>
            <a:ext cx="7429499" cy="1478570"/>
          </a:xfrm>
        </p:spPr>
        <p:txBody>
          <a:bodyPr/>
          <a:lstStyle/>
          <a:p>
            <a:pPr algn="ctr"/>
            <a:r>
              <a:rPr lang="fr-FR" b="1" dirty="0">
                <a:solidFill>
                  <a:srgbClr val="FF0066"/>
                </a:solidFill>
                <a:latin typeface="Algerian" panose="04020705040A02060702" pitchFamily="82" charset="0"/>
              </a:rPr>
              <a:t>NOS COORDONNEES</a:t>
            </a:r>
            <a:endParaRPr lang="fr-FR" dirty="0">
              <a:latin typeface="Algerian" panose="04020705040A02060702" pitchFamily="82" charset="0"/>
            </a:endParaRPr>
          </a:p>
        </p:txBody>
      </p:sp>
      <p:sp>
        <p:nvSpPr>
          <p:cNvPr id="3" name="Espace réservé du contenu 2"/>
          <p:cNvSpPr>
            <a:spLocks noGrp="1"/>
          </p:cNvSpPr>
          <p:nvPr>
            <p:ph idx="1"/>
          </p:nvPr>
        </p:nvSpPr>
        <p:spPr>
          <a:xfrm>
            <a:off x="1187624" y="1568135"/>
            <a:ext cx="7429500" cy="5362907"/>
          </a:xfrm>
        </p:spPr>
        <p:txBody>
          <a:bodyPr>
            <a:normAutofit/>
          </a:bodyPr>
          <a:lstStyle/>
          <a:p>
            <a:pPr marL="64008" indent="0">
              <a:buNone/>
            </a:pPr>
            <a:r>
              <a:rPr lang="fr-FR" sz="2000" dirty="0">
                <a:solidFill>
                  <a:schemeClr val="tx1">
                    <a:lumMod val="85000"/>
                  </a:schemeClr>
                </a:solidFill>
                <a:latin typeface="Baskerville Old Face" panose="02020602080505020303" pitchFamily="18" charset="0"/>
              </a:rPr>
              <a:t>Si vous êtes intéressés d’associer votre image à celle de notre club ou si vous voulez de plus amples renseignements, n’hésitez pas à prendre contact avec nous : </a:t>
            </a:r>
          </a:p>
          <a:p>
            <a:pPr marL="64008" indent="0">
              <a:buNone/>
            </a:pPr>
            <a:endParaRPr lang="fr-FR" sz="2000" dirty="0">
              <a:solidFill>
                <a:schemeClr val="tx1">
                  <a:lumMod val="85000"/>
                </a:schemeClr>
              </a:solidFill>
              <a:latin typeface="Baskerville Old Face" panose="02020602080505020303" pitchFamily="18" charset="0"/>
            </a:endParaRPr>
          </a:p>
          <a:p>
            <a:pPr marL="64008" indent="0">
              <a:buNone/>
            </a:pPr>
            <a:r>
              <a:rPr lang="fr-FR" sz="2000" dirty="0">
                <a:solidFill>
                  <a:schemeClr val="tx1">
                    <a:lumMod val="85000"/>
                  </a:schemeClr>
                </a:solidFill>
                <a:latin typeface="Baskerville Old Face" panose="02020602080505020303" pitchFamily="18" charset="0"/>
              </a:rPr>
              <a:t>Estelle CADIOU			</a:t>
            </a:r>
            <a:r>
              <a:rPr lang="fr-FR" sz="2000" dirty="0">
                <a:solidFill>
                  <a:schemeClr val="tx2"/>
                </a:solidFill>
                <a:latin typeface="Baskerville Old Face" panose="02020602080505020303" pitchFamily="18" charset="0"/>
              </a:rPr>
              <a:t>Ariane TACCOLINI</a:t>
            </a:r>
            <a:endParaRPr lang="fr-FR" sz="2000" dirty="0">
              <a:solidFill>
                <a:schemeClr val="tx1">
                  <a:lumMod val="85000"/>
                </a:schemeClr>
              </a:solidFill>
              <a:latin typeface="Baskerville Old Face" panose="02020602080505020303" pitchFamily="18" charset="0"/>
            </a:endParaRPr>
          </a:p>
          <a:p>
            <a:pPr marL="64008" indent="0">
              <a:buNone/>
            </a:pPr>
            <a:r>
              <a:rPr lang="fr-FR" sz="2000" dirty="0">
                <a:solidFill>
                  <a:schemeClr val="tx1">
                    <a:lumMod val="85000"/>
                  </a:schemeClr>
                </a:solidFill>
                <a:latin typeface="Baskerville Old Face" panose="02020602080505020303" pitchFamily="18" charset="0"/>
              </a:rPr>
              <a:t>06.09.93.07.63			</a:t>
            </a:r>
            <a:r>
              <a:rPr lang="fr-FR" sz="2000" dirty="0">
                <a:solidFill>
                  <a:schemeClr val="tx2"/>
                </a:solidFill>
                <a:latin typeface="Baskerville Old Face" panose="02020602080505020303" pitchFamily="18" charset="0"/>
              </a:rPr>
              <a:t>06.99.46.85.40</a:t>
            </a:r>
            <a:endParaRPr lang="fr-FR" sz="2000" dirty="0">
              <a:solidFill>
                <a:schemeClr val="tx1">
                  <a:lumMod val="85000"/>
                </a:schemeClr>
              </a:solidFill>
              <a:latin typeface="Baskerville Old Face" panose="02020602080505020303" pitchFamily="18" charset="0"/>
            </a:endParaRPr>
          </a:p>
          <a:p>
            <a:pPr marL="64008" indent="0">
              <a:buNone/>
            </a:pPr>
            <a:endParaRPr lang="fr-FR" sz="2000" dirty="0">
              <a:solidFill>
                <a:schemeClr val="tx1">
                  <a:lumMod val="85000"/>
                </a:schemeClr>
              </a:solidFill>
              <a:latin typeface="Baskerville Old Face" panose="02020602080505020303" pitchFamily="18" charset="0"/>
            </a:endParaRPr>
          </a:p>
          <a:p>
            <a:pPr marL="64008" indent="0">
              <a:buNone/>
            </a:pPr>
            <a:endParaRPr lang="fr-FR" sz="2000" dirty="0">
              <a:solidFill>
                <a:schemeClr val="tx1">
                  <a:lumMod val="85000"/>
                </a:schemeClr>
              </a:solidFill>
              <a:latin typeface="Baskerville Old Face" panose="02020602080505020303" pitchFamily="18" charset="0"/>
            </a:endParaRPr>
          </a:p>
          <a:p>
            <a:pPr marL="64008" indent="0">
              <a:buNone/>
            </a:pPr>
            <a:r>
              <a:rPr lang="fr-FR" sz="2000" dirty="0">
                <a:solidFill>
                  <a:srgbClr val="F32770"/>
                </a:solidFill>
                <a:latin typeface="Baskerville Old Face" panose="02020602080505020303" pitchFamily="18" charset="0"/>
                <a:hlinkClick r:id="rId2">
                  <a:extLst>
                    <a:ext uri="{A12FA001-AC4F-418D-AE19-62706E023703}">
                      <ahyp:hlinkClr xmlns:ahyp="http://schemas.microsoft.com/office/drawing/2018/hyperlinkcolor" val="tx"/>
                    </a:ext>
                  </a:extLst>
                </a:hlinkClick>
              </a:rPr>
              <a:t>vihiershandball@gmail.com</a:t>
            </a:r>
            <a:endParaRPr lang="fr-FR" sz="2000" dirty="0">
              <a:solidFill>
                <a:srgbClr val="F32770"/>
              </a:solidFill>
              <a:latin typeface="Baskerville Old Face" panose="02020602080505020303" pitchFamily="18" charset="0"/>
            </a:endParaRPr>
          </a:p>
          <a:p>
            <a:pPr marL="64008" indent="0">
              <a:buNone/>
            </a:pPr>
            <a:r>
              <a:rPr lang="fr-FR" sz="2000" dirty="0">
                <a:solidFill>
                  <a:srgbClr val="F32770"/>
                </a:solidFill>
                <a:latin typeface="Baskerville Old Face" panose="02020602080505020303" pitchFamily="18" charset="0"/>
                <a:hlinkClick r:id="rId3">
                  <a:extLst>
                    <a:ext uri="{A12FA001-AC4F-418D-AE19-62706E023703}">
                      <ahyp:hlinkClr xmlns:ahyp="http://schemas.microsoft.com/office/drawing/2018/hyperlinkcolor" val="tx"/>
                    </a:ext>
                  </a:extLst>
                </a:hlinkClick>
              </a:rPr>
              <a:t>www.hbcvihiers.fr</a:t>
            </a:r>
            <a:endParaRPr lang="fr-FR" sz="2000" dirty="0">
              <a:solidFill>
                <a:srgbClr val="F32770"/>
              </a:solidFill>
              <a:latin typeface="Baskerville Old Face" panose="02020602080505020303" pitchFamily="18" charset="0"/>
            </a:endParaRPr>
          </a:p>
          <a:p>
            <a:pPr marL="64008" indent="0">
              <a:buNone/>
            </a:pPr>
            <a:endParaRPr lang="fr-FR" sz="2400" dirty="0">
              <a:solidFill>
                <a:schemeClr val="tx1">
                  <a:lumMod val="85000"/>
                </a:schemeClr>
              </a:solidFill>
              <a:latin typeface="Baskerville Old Face" panose="02020602080505020303" pitchFamily="18" charset="0"/>
            </a:endParaRPr>
          </a:p>
          <a:p>
            <a:pPr marL="64008" indent="0">
              <a:buNone/>
            </a:pPr>
            <a:endParaRPr lang="fr-FR" sz="11200" dirty="0">
              <a:solidFill>
                <a:schemeClr val="tx1">
                  <a:lumMod val="85000"/>
                </a:schemeClr>
              </a:solidFill>
              <a:latin typeface="Baskerville Old Face" panose="02020602080505020303" pitchFamily="18" charset="0"/>
            </a:endParaRPr>
          </a:p>
          <a:p>
            <a:pPr marL="64008" indent="0">
              <a:buNone/>
            </a:pPr>
            <a:endParaRPr lang="fr-FR" sz="24000" dirty="0">
              <a:solidFill>
                <a:schemeClr val="tx1">
                  <a:lumMod val="85000"/>
                </a:schemeClr>
              </a:solidFill>
              <a:latin typeface="Baskerville Old Face" panose="02020602080505020303" pitchFamily="18" charset="0"/>
            </a:endParaRPr>
          </a:p>
          <a:p>
            <a:pPr marL="64008" indent="0">
              <a:buNone/>
            </a:pPr>
            <a:endParaRPr lang="fr-FR" sz="11200" dirty="0">
              <a:solidFill>
                <a:schemeClr val="tx1">
                  <a:lumMod val="85000"/>
                </a:schemeClr>
              </a:solidFill>
              <a:latin typeface="Baskerville Old Face" panose="02020602080505020303" pitchFamily="18" charset="0"/>
            </a:endParaRPr>
          </a:p>
          <a:p>
            <a:pPr marL="64008" indent="0">
              <a:buNone/>
            </a:pPr>
            <a:endParaRPr lang="fr-FR" dirty="0">
              <a:solidFill>
                <a:schemeClr val="tx1">
                  <a:lumMod val="85000"/>
                </a:schemeClr>
              </a:solidFill>
              <a:latin typeface="Baskerville Old Face" panose="02020602080505020303" pitchFamily="18" charset="0"/>
            </a:endParaRPr>
          </a:p>
        </p:txBody>
      </p:sp>
      <p:sp>
        <p:nvSpPr>
          <p:cNvPr id="4" name="Espace réservé du numéro de diapositive 3"/>
          <p:cNvSpPr>
            <a:spLocks noGrp="1"/>
          </p:cNvSpPr>
          <p:nvPr>
            <p:ph type="sldNum" sz="quarter" idx="12"/>
          </p:nvPr>
        </p:nvSpPr>
        <p:spPr/>
        <p:txBody>
          <a:bodyPr/>
          <a:lstStyle/>
          <a:p>
            <a:fld id="{2EEB90E9-1C65-4623-B3C0-03EDEF19517D}" type="slidenum">
              <a:rPr lang="fr-FR" smtClean="0"/>
              <a:t>13</a:t>
            </a:fld>
            <a:endParaRPr lang="fr-FR"/>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3172" y="5483864"/>
            <a:ext cx="495499" cy="495499"/>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5651" y="5510063"/>
            <a:ext cx="432047" cy="432047"/>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68779" y="5510064"/>
            <a:ext cx="506099" cy="503850"/>
          </a:xfrm>
          <a:prstGeom prst="rect">
            <a:avLst/>
          </a:prstGeom>
        </p:spPr>
      </p:pic>
    </p:spTree>
    <p:extLst>
      <p:ext uri="{BB962C8B-B14F-4D97-AF65-F5344CB8AC3E}">
        <p14:creationId xmlns:p14="http://schemas.microsoft.com/office/powerpoint/2010/main" val="64633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293045"/>
            <a:ext cx="7429499" cy="1478570"/>
          </a:xfrm>
        </p:spPr>
        <p:txBody>
          <a:bodyPr/>
          <a:lstStyle/>
          <a:p>
            <a:pPr algn="ctr"/>
            <a:r>
              <a:rPr lang="fr-FR" b="1" dirty="0">
                <a:solidFill>
                  <a:srgbClr val="FF0066"/>
                </a:solidFill>
                <a:latin typeface="Algerian" panose="04020705040A02060702" pitchFamily="82" charset="0"/>
              </a:rPr>
              <a:t>QUI SOMMES NOUS?</a:t>
            </a:r>
          </a:p>
        </p:txBody>
      </p:sp>
      <p:sp>
        <p:nvSpPr>
          <p:cNvPr id="3" name="Espace réservé du contenu 2"/>
          <p:cNvSpPr>
            <a:spLocks noGrp="1"/>
          </p:cNvSpPr>
          <p:nvPr>
            <p:ph idx="1"/>
          </p:nvPr>
        </p:nvSpPr>
        <p:spPr>
          <a:xfrm>
            <a:off x="971600" y="1052736"/>
            <a:ext cx="7796311" cy="6304612"/>
          </a:xfrm>
        </p:spPr>
        <p:txBody>
          <a:bodyPr>
            <a:noAutofit/>
          </a:bodyPr>
          <a:lstStyle/>
          <a:p>
            <a:pPr>
              <a:buFontTx/>
              <a:buChar char="-"/>
            </a:pPr>
            <a:r>
              <a:rPr lang="fr-FR" sz="1900" dirty="0">
                <a:solidFill>
                  <a:schemeClr val="tx1">
                    <a:lumMod val="85000"/>
                  </a:schemeClr>
                </a:solidFill>
                <a:latin typeface="Baskerville Old Face" panose="02020602080505020303" pitchFamily="18" charset="0"/>
              </a:rPr>
              <a:t>Le Handball Club de Vihiers est un club de hand situé sur le territoire de Lys Haut Layon et a été créé en 2014. Les licenciés viennent en majorité des différentes communes du territoire mais également des communes voisines, ce qui nous permet de compter près de 90 licenciés cette année en 2023.</a:t>
            </a:r>
          </a:p>
          <a:p>
            <a:pPr marL="0" indent="0">
              <a:buNone/>
            </a:pPr>
            <a:endParaRPr lang="fr-FR" sz="1900" dirty="0">
              <a:solidFill>
                <a:schemeClr val="tx1">
                  <a:lumMod val="85000"/>
                </a:schemeClr>
              </a:solidFill>
              <a:latin typeface="Baskerville Old Face" panose="02020602080505020303" pitchFamily="18" charset="0"/>
            </a:endParaRPr>
          </a:p>
          <a:p>
            <a:pPr>
              <a:buFontTx/>
              <a:buChar char="-"/>
            </a:pPr>
            <a:r>
              <a:rPr lang="fr-FR" sz="1900" dirty="0">
                <a:solidFill>
                  <a:schemeClr val="tx1">
                    <a:lumMod val="85000"/>
                  </a:schemeClr>
                </a:solidFill>
                <a:latin typeface="Baskerville Old Face" panose="02020602080505020303" pitchFamily="18" charset="0"/>
              </a:rPr>
              <a:t>Tous très motivés, nous gardons un esprit familial tout en organisant des évènements afin de faire découvrir notre sport, notre club.</a:t>
            </a:r>
          </a:p>
          <a:p>
            <a:pPr marL="0" indent="0">
              <a:buNone/>
            </a:pPr>
            <a:endParaRPr lang="fr-FR" sz="1900" dirty="0">
              <a:solidFill>
                <a:schemeClr val="tx1">
                  <a:lumMod val="85000"/>
                </a:schemeClr>
              </a:solidFill>
              <a:latin typeface="Baskerville Old Face" panose="02020602080505020303" pitchFamily="18" charset="0"/>
            </a:endParaRPr>
          </a:p>
          <a:p>
            <a:pPr>
              <a:buFontTx/>
              <a:buChar char="-"/>
            </a:pPr>
            <a:r>
              <a:rPr lang="fr-FR" sz="1900" dirty="0">
                <a:solidFill>
                  <a:schemeClr val="tx1">
                    <a:lumMod val="85000"/>
                  </a:schemeClr>
                </a:solidFill>
                <a:latin typeface="Baskerville Old Face" panose="02020602080505020303" pitchFamily="18" charset="0"/>
              </a:rPr>
              <a:t>Aujourd’hui, le club est représenté par 6 équipes : U10, U12, U13, U16, Sénior masculine et Sénior loisirs. Une équipe U15 et une sénior féminine sont en projet pour la saison 2023-2024</a:t>
            </a:r>
          </a:p>
          <a:p>
            <a:pPr marL="0" indent="0">
              <a:buNone/>
            </a:pPr>
            <a:endParaRPr lang="fr-FR" sz="1900" dirty="0">
              <a:solidFill>
                <a:schemeClr val="tx1">
                  <a:lumMod val="85000"/>
                </a:schemeClr>
              </a:solidFill>
              <a:latin typeface="Baskerville Old Face" panose="02020602080505020303" pitchFamily="18" charset="0"/>
            </a:endParaRPr>
          </a:p>
          <a:p>
            <a:pPr>
              <a:buFontTx/>
              <a:buChar char="-"/>
            </a:pPr>
            <a:r>
              <a:rPr lang="fr-FR" sz="1900" dirty="0">
                <a:solidFill>
                  <a:schemeClr val="tx1">
                    <a:lumMod val="85000"/>
                  </a:schemeClr>
                </a:solidFill>
                <a:latin typeface="Baskerville Old Face" panose="02020602080505020303" pitchFamily="18" charset="0"/>
              </a:rPr>
              <a:t>Nous disposons de plusieurs réseaux sociaux (Facebook, Instagram et </a:t>
            </a:r>
            <a:r>
              <a:rPr lang="fr-FR" sz="1900" dirty="0" err="1">
                <a:solidFill>
                  <a:schemeClr val="tx1">
                    <a:lumMod val="85000"/>
                  </a:schemeClr>
                </a:solidFill>
                <a:latin typeface="Baskerville Old Face" panose="02020602080505020303" pitchFamily="18" charset="0"/>
              </a:rPr>
              <a:t>Tiktok</a:t>
            </a:r>
            <a:r>
              <a:rPr lang="fr-FR" sz="1900" dirty="0">
                <a:solidFill>
                  <a:schemeClr val="tx1">
                    <a:lumMod val="85000"/>
                  </a:schemeClr>
                </a:solidFill>
                <a:latin typeface="Baskerville Old Face" panose="02020602080505020303" pitchFamily="18" charset="0"/>
              </a:rPr>
              <a:t>) ainsi que d’un site internet (www.hbcvihiers.fr)</a:t>
            </a:r>
          </a:p>
          <a:p>
            <a:pPr marL="0" indent="0">
              <a:buNone/>
            </a:pPr>
            <a:r>
              <a:rPr lang="fr-FR" sz="1900" dirty="0">
                <a:solidFill>
                  <a:schemeClr val="tx1">
                    <a:lumMod val="85000"/>
                  </a:schemeClr>
                </a:solidFill>
                <a:latin typeface="Baskerville Old Face" panose="02020602080505020303" pitchFamily="18" charset="0"/>
              </a:rPr>
              <a:t>https//www.hbcvihiers.fr/</a:t>
            </a:r>
          </a:p>
          <a:p>
            <a:pPr marL="0" indent="0">
              <a:buNone/>
            </a:pPr>
            <a:endParaRPr lang="fr-FR" sz="1900" dirty="0">
              <a:solidFill>
                <a:schemeClr val="tx1">
                  <a:lumMod val="85000"/>
                </a:schemeClr>
              </a:solidFill>
              <a:latin typeface="Baskerville Old Face" panose="02020602080505020303" pitchFamily="18" charset="0"/>
            </a:endParaRPr>
          </a:p>
        </p:txBody>
      </p:sp>
      <p:sp>
        <p:nvSpPr>
          <p:cNvPr id="4" name="Espace réservé du numéro de diapositive 3"/>
          <p:cNvSpPr>
            <a:spLocks noGrp="1"/>
          </p:cNvSpPr>
          <p:nvPr>
            <p:ph type="sldNum" sz="quarter" idx="12"/>
          </p:nvPr>
        </p:nvSpPr>
        <p:spPr/>
        <p:txBody>
          <a:bodyPr/>
          <a:lstStyle/>
          <a:p>
            <a:fld id="{2EEB90E9-1C65-4623-B3C0-03EDEF19517D}" type="slidenum">
              <a:rPr lang="fr-FR" smtClean="0"/>
              <a:t>2</a:t>
            </a:fld>
            <a:endParaRPr lang="fr-FR"/>
          </a:p>
        </p:txBody>
      </p:sp>
    </p:spTree>
    <p:extLst>
      <p:ext uri="{BB962C8B-B14F-4D97-AF65-F5344CB8AC3E}">
        <p14:creationId xmlns:p14="http://schemas.microsoft.com/office/powerpoint/2010/main" val="1635217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6316" y="188640"/>
            <a:ext cx="7429499" cy="1478570"/>
          </a:xfrm>
        </p:spPr>
        <p:txBody>
          <a:bodyPr/>
          <a:lstStyle/>
          <a:p>
            <a:pPr algn="ctr"/>
            <a:r>
              <a:rPr lang="fr-FR" b="1" dirty="0">
                <a:solidFill>
                  <a:srgbClr val="FF0066"/>
                </a:solidFill>
                <a:latin typeface="Algerian" panose="04020705040A02060702" pitchFamily="82" charset="0"/>
              </a:rPr>
              <a:t>Pourquoi sponsoriser notre club?</a:t>
            </a:r>
            <a:endParaRPr lang="fr-FR" dirty="0"/>
          </a:p>
        </p:txBody>
      </p:sp>
      <p:sp>
        <p:nvSpPr>
          <p:cNvPr id="3" name="Espace réservé du contenu 2"/>
          <p:cNvSpPr>
            <a:spLocks noGrp="1"/>
          </p:cNvSpPr>
          <p:nvPr>
            <p:ph idx="1"/>
          </p:nvPr>
        </p:nvSpPr>
        <p:spPr>
          <a:xfrm>
            <a:off x="888698" y="1844824"/>
            <a:ext cx="7429499" cy="4824536"/>
          </a:xfrm>
        </p:spPr>
        <p:txBody>
          <a:bodyPr>
            <a:normAutofit fontScale="25000" lnSpcReduction="20000"/>
          </a:bodyPr>
          <a:lstStyle/>
          <a:p>
            <a:pPr marL="64008" indent="0">
              <a:buNone/>
            </a:pPr>
            <a:r>
              <a:rPr lang="fr-FR" sz="8000" dirty="0">
                <a:latin typeface="Baskerville Old Face" panose="02020602080505020303" pitchFamily="18" charset="0"/>
              </a:rPr>
              <a:t>En sponsorisant notre club, vous nous permettez de contribuer :</a:t>
            </a:r>
          </a:p>
          <a:p>
            <a:pPr marL="1207008" indent="-1143000"/>
            <a:r>
              <a:rPr lang="fr-FR" sz="8000" dirty="0">
                <a:latin typeface="Baskerville Old Face" panose="02020602080505020303" pitchFamily="18" charset="0"/>
              </a:rPr>
              <a:t>A sa possible évolution dans les différents championnats</a:t>
            </a:r>
          </a:p>
          <a:p>
            <a:pPr marL="1207008" indent="-1143000"/>
            <a:r>
              <a:rPr lang="fr-FR" sz="8000" dirty="0">
                <a:latin typeface="Baskerville Old Face" panose="02020602080505020303" pitchFamily="18" charset="0"/>
              </a:rPr>
              <a:t>A promouvoir le handball au-delà du club</a:t>
            </a:r>
          </a:p>
          <a:p>
            <a:pPr marL="1207008" indent="-1143000"/>
            <a:r>
              <a:rPr lang="fr-FR" sz="8000" dirty="0">
                <a:latin typeface="Baskerville Old Face" panose="02020602080505020303" pitchFamily="18" charset="0"/>
              </a:rPr>
              <a:t>A nous donner des moyens pour accompagner les jeunes</a:t>
            </a:r>
          </a:p>
          <a:p>
            <a:pPr marL="64008" indent="0">
              <a:buNone/>
            </a:pPr>
            <a:endParaRPr lang="fr-FR" sz="8000" dirty="0">
              <a:latin typeface="Baskerville Old Face" panose="02020602080505020303" pitchFamily="18" charset="0"/>
            </a:endParaRPr>
          </a:p>
          <a:p>
            <a:pPr marL="64008" indent="0">
              <a:buNone/>
            </a:pPr>
            <a:r>
              <a:rPr lang="fr-FR" sz="8000" dirty="0">
                <a:latin typeface="Baskerville Old Face" panose="02020602080505020303" pitchFamily="18" charset="0"/>
              </a:rPr>
              <a:t>En sponsorisant notre club :</a:t>
            </a:r>
          </a:p>
          <a:p>
            <a:pPr marL="1207008" indent="-1143000"/>
            <a:r>
              <a:rPr lang="fr-FR" sz="8000" dirty="0">
                <a:latin typeface="Baskerville Old Face" panose="02020602080505020303" pitchFamily="18" charset="0"/>
              </a:rPr>
              <a:t>La visibilité de votre entreprise au local s’accroît et vous permets de l’étendre auprès de nouveaux clients potentiels venant jouer contre nous</a:t>
            </a:r>
          </a:p>
          <a:p>
            <a:pPr marL="1207008" indent="-1143000"/>
            <a:r>
              <a:rPr lang="fr-FR" sz="8000" dirty="0">
                <a:latin typeface="Baskerville Old Face" panose="02020602080505020303" pitchFamily="18" charset="0"/>
              </a:rPr>
              <a:t>Vous devenez encore plus acteur de la vie associative locale</a:t>
            </a:r>
          </a:p>
          <a:p>
            <a:pPr marL="1207008" indent="-1143000"/>
            <a:r>
              <a:rPr lang="fr-FR" sz="8000" dirty="0">
                <a:latin typeface="Baskerville Old Face" panose="02020602080505020303" pitchFamily="18" charset="0"/>
              </a:rPr>
              <a:t>Votre entreprise peut bénéficier d’avantages fiscaux</a:t>
            </a:r>
          </a:p>
          <a:p>
            <a:pPr>
              <a:buFontTx/>
              <a:buChar char="-"/>
            </a:pPr>
            <a:endParaRPr lang="fr-FR" dirty="0">
              <a:solidFill>
                <a:schemeClr val="tx1">
                  <a:lumMod val="85000"/>
                </a:schemeClr>
              </a:solidFill>
              <a:latin typeface="Baskerville Old Face" panose="02020602080505020303" pitchFamily="18" charset="0"/>
            </a:endParaRPr>
          </a:p>
        </p:txBody>
      </p:sp>
      <p:sp>
        <p:nvSpPr>
          <p:cNvPr id="4" name="Espace réservé du numéro de diapositive 3"/>
          <p:cNvSpPr>
            <a:spLocks noGrp="1"/>
          </p:cNvSpPr>
          <p:nvPr>
            <p:ph type="sldNum" sz="quarter" idx="12"/>
          </p:nvPr>
        </p:nvSpPr>
        <p:spPr/>
        <p:txBody>
          <a:bodyPr/>
          <a:lstStyle/>
          <a:p>
            <a:fld id="{2EEB90E9-1C65-4623-B3C0-03EDEF19517D}" type="slidenum">
              <a:rPr lang="fr-FR" smtClean="0"/>
              <a:t>3</a:t>
            </a:fld>
            <a:endParaRPr lang="fr-FR"/>
          </a:p>
        </p:txBody>
      </p:sp>
    </p:spTree>
    <p:extLst>
      <p:ext uri="{BB962C8B-B14F-4D97-AF65-F5344CB8AC3E}">
        <p14:creationId xmlns:p14="http://schemas.microsoft.com/office/powerpoint/2010/main" val="2166867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6059" y="197830"/>
            <a:ext cx="7429499" cy="1478570"/>
          </a:xfrm>
        </p:spPr>
        <p:txBody>
          <a:bodyPr>
            <a:normAutofit/>
          </a:bodyPr>
          <a:lstStyle/>
          <a:p>
            <a:pPr algn="ctr"/>
            <a:r>
              <a:rPr lang="fr-FR" b="1" dirty="0">
                <a:solidFill>
                  <a:srgbClr val="FF0066"/>
                </a:solidFill>
                <a:latin typeface="Algerian" panose="04020705040A02060702" pitchFamily="82" charset="0"/>
              </a:rPr>
              <a:t>NOS OBJECTIFS</a:t>
            </a:r>
            <a:br>
              <a:rPr lang="fr-FR" b="1" dirty="0">
                <a:solidFill>
                  <a:srgbClr val="FF0066"/>
                </a:solidFill>
                <a:latin typeface="Algerian" panose="04020705040A02060702" pitchFamily="82" charset="0"/>
              </a:rPr>
            </a:br>
            <a:r>
              <a:rPr lang="fr-FR" b="1" dirty="0">
                <a:solidFill>
                  <a:srgbClr val="FF0066"/>
                </a:solidFill>
                <a:latin typeface="Algerian" panose="04020705040A02060702" pitchFamily="82" charset="0"/>
              </a:rPr>
              <a:t>sportifs</a:t>
            </a:r>
            <a:endParaRPr lang="fr-FR" b="1" dirty="0">
              <a:latin typeface="Algerian" panose="04020705040A02060702" pitchFamily="82" charset="0"/>
            </a:endParaRPr>
          </a:p>
        </p:txBody>
      </p:sp>
      <p:sp>
        <p:nvSpPr>
          <p:cNvPr id="3" name="Espace réservé du contenu 2"/>
          <p:cNvSpPr>
            <a:spLocks noGrp="1"/>
          </p:cNvSpPr>
          <p:nvPr>
            <p:ph idx="1"/>
          </p:nvPr>
        </p:nvSpPr>
        <p:spPr>
          <a:xfrm>
            <a:off x="611560" y="1916832"/>
            <a:ext cx="8229600" cy="4572000"/>
          </a:xfrm>
        </p:spPr>
        <p:txBody>
          <a:bodyPr>
            <a:normAutofit lnSpcReduction="10000"/>
          </a:bodyPr>
          <a:lstStyle/>
          <a:p>
            <a:pPr marL="64008" indent="0">
              <a:buNone/>
            </a:pPr>
            <a:r>
              <a:rPr lang="fr-FR" dirty="0">
                <a:latin typeface="Baskerville Old Face" panose="02020602080505020303" pitchFamily="18" charset="0"/>
              </a:rPr>
              <a:t>- </a:t>
            </a:r>
            <a:r>
              <a:rPr lang="fr-FR" sz="2000" dirty="0">
                <a:latin typeface="Baskerville Old Face" panose="02020602080505020303" pitchFamily="18" charset="0"/>
              </a:rPr>
              <a:t>Pour les équipes jeunes, l’objectif est :</a:t>
            </a:r>
          </a:p>
          <a:p>
            <a:pPr marL="64008" indent="0">
              <a:buNone/>
            </a:pPr>
            <a:r>
              <a:rPr lang="fr-FR" sz="2000" dirty="0">
                <a:latin typeface="Baskerville Old Face" panose="02020602080505020303" pitchFamily="18" charset="0"/>
              </a:rPr>
              <a:t>	Se développer</a:t>
            </a:r>
          </a:p>
          <a:p>
            <a:pPr marL="64008" indent="0">
              <a:buNone/>
            </a:pPr>
            <a:r>
              <a:rPr lang="fr-FR" sz="2000" dirty="0">
                <a:latin typeface="Baskerville Old Face" panose="02020602080505020303" pitchFamily="18" charset="0"/>
              </a:rPr>
              <a:t>	Apprendre </a:t>
            </a:r>
          </a:p>
          <a:p>
            <a:pPr marL="64008" indent="0">
              <a:buNone/>
            </a:pPr>
            <a:endParaRPr lang="fr-FR" sz="2000" dirty="0">
              <a:latin typeface="Baskerville Old Face" panose="02020602080505020303" pitchFamily="18" charset="0"/>
            </a:endParaRPr>
          </a:p>
          <a:p>
            <a:pPr marL="64008" indent="0">
              <a:buNone/>
            </a:pPr>
            <a:r>
              <a:rPr lang="fr-FR" sz="2000" dirty="0">
                <a:latin typeface="Baskerville Old Face" panose="02020602080505020303" pitchFamily="18" charset="0"/>
              </a:rPr>
              <a:t>- La sénior masculine, forte de sa montée en D2 a comme objectif :</a:t>
            </a:r>
          </a:p>
          <a:p>
            <a:pPr marL="64008" indent="0">
              <a:buNone/>
            </a:pPr>
            <a:r>
              <a:rPr lang="fr-FR" sz="2000" dirty="0">
                <a:latin typeface="Baskerville Old Face" panose="02020602080505020303" pitchFamily="18" charset="0"/>
              </a:rPr>
              <a:t>	De rester à niveau</a:t>
            </a:r>
          </a:p>
          <a:p>
            <a:pPr marL="64008" indent="0">
              <a:buNone/>
            </a:pPr>
            <a:r>
              <a:rPr lang="fr-FR" sz="2000" dirty="0">
                <a:latin typeface="Baskerville Old Face" panose="02020602080505020303" pitchFamily="18" charset="0"/>
              </a:rPr>
              <a:t>	</a:t>
            </a:r>
          </a:p>
          <a:p>
            <a:pPr marL="64008" indent="0">
              <a:buNone/>
            </a:pPr>
            <a:r>
              <a:rPr lang="fr-FR" sz="2000" dirty="0">
                <a:latin typeface="Baskerville Old Face" panose="02020602080505020303" pitchFamily="18" charset="0"/>
              </a:rPr>
              <a:t>- Les séniors loisirs ont pour objectif :</a:t>
            </a:r>
          </a:p>
          <a:p>
            <a:pPr marL="537210" lvl="1" indent="0">
              <a:buNone/>
            </a:pPr>
            <a:r>
              <a:rPr lang="fr-FR" sz="2000" dirty="0">
                <a:latin typeface="Baskerville Old Face" panose="02020602080505020303" pitchFamily="18" charset="0"/>
              </a:rPr>
              <a:t>Qu’importe l’issu du match, tant que l’on prenne du plaisir et qu’on se retrouve tous ensemble</a:t>
            </a:r>
          </a:p>
          <a:p>
            <a:pPr>
              <a:buFontTx/>
              <a:buChar char="-"/>
            </a:pPr>
            <a:endParaRPr lang="fr-FR" sz="2000" dirty="0">
              <a:latin typeface="Baskerville Old Face" panose="02020602080505020303" pitchFamily="18" charset="0"/>
            </a:endParaRPr>
          </a:p>
          <a:p>
            <a:pPr marL="64008" indent="0">
              <a:buNone/>
            </a:pPr>
            <a:endParaRPr lang="fr-FR" sz="2000" dirty="0">
              <a:latin typeface="Baskerville Old Face" panose="02020602080505020303" pitchFamily="18" charset="0"/>
            </a:endParaRPr>
          </a:p>
          <a:p>
            <a:pPr marL="64008" indent="0">
              <a:buNone/>
            </a:pPr>
            <a:endParaRPr lang="fr-FR" dirty="0">
              <a:latin typeface="Baskerville Old Face" panose="02020602080505020303" pitchFamily="18" charset="0"/>
            </a:endParaRPr>
          </a:p>
          <a:p>
            <a:pPr marL="64008" indent="0">
              <a:buNone/>
            </a:pPr>
            <a:endParaRPr lang="fr-FR" dirty="0">
              <a:solidFill>
                <a:schemeClr val="tx1">
                  <a:lumMod val="85000"/>
                </a:schemeClr>
              </a:solidFill>
              <a:latin typeface="Baskerville Old Face" panose="02020602080505020303" pitchFamily="18" charset="0"/>
            </a:endParaRPr>
          </a:p>
          <a:p>
            <a:pPr marL="64008" indent="0">
              <a:buNone/>
            </a:pPr>
            <a:endParaRPr lang="fr-FR" dirty="0">
              <a:solidFill>
                <a:schemeClr val="tx1">
                  <a:lumMod val="85000"/>
                </a:schemeClr>
              </a:solidFill>
              <a:latin typeface="Baskerville Old Face" panose="02020602080505020303" pitchFamily="18" charset="0"/>
            </a:endParaRPr>
          </a:p>
        </p:txBody>
      </p:sp>
      <p:sp>
        <p:nvSpPr>
          <p:cNvPr id="4" name="Espace réservé du numéro de diapositive 3"/>
          <p:cNvSpPr>
            <a:spLocks noGrp="1"/>
          </p:cNvSpPr>
          <p:nvPr>
            <p:ph type="sldNum" sz="quarter" idx="12"/>
          </p:nvPr>
        </p:nvSpPr>
        <p:spPr/>
        <p:txBody>
          <a:bodyPr/>
          <a:lstStyle/>
          <a:p>
            <a:fld id="{2EEB90E9-1C65-4623-B3C0-03EDEF19517D}" type="slidenum">
              <a:rPr lang="fr-FR" smtClean="0"/>
              <a:t>4</a:t>
            </a:fld>
            <a:endParaRPr lang="fr-FR"/>
          </a:p>
        </p:txBody>
      </p:sp>
    </p:spTree>
    <p:extLst>
      <p:ext uri="{BB962C8B-B14F-4D97-AF65-F5344CB8AC3E}">
        <p14:creationId xmlns:p14="http://schemas.microsoft.com/office/powerpoint/2010/main" val="1126611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1610" y="93862"/>
            <a:ext cx="7429499" cy="1478570"/>
          </a:xfrm>
        </p:spPr>
        <p:txBody>
          <a:bodyPr>
            <a:normAutofit/>
          </a:bodyPr>
          <a:lstStyle/>
          <a:p>
            <a:pPr algn="ctr"/>
            <a:r>
              <a:rPr lang="fr-FR" b="1" dirty="0">
                <a:solidFill>
                  <a:srgbClr val="FF0066"/>
                </a:solidFill>
                <a:latin typeface="Algerian" panose="04020705040A02060702" pitchFamily="82" charset="0"/>
              </a:rPr>
              <a:t>NOS OBJECTIFS</a:t>
            </a:r>
            <a:br>
              <a:rPr lang="fr-FR" b="1" dirty="0">
                <a:solidFill>
                  <a:srgbClr val="FF0066"/>
                </a:solidFill>
                <a:latin typeface="Algerian" panose="04020705040A02060702" pitchFamily="82" charset="0"/>
              </a:rPr>
            </a:br>
            <a:r>
              <a:rPr lang="fr-FR" b="1" dirty="0">
                <a:solidFill>
                  <a:srgbClr val="FF0066"/>
                </a:solidFill>
                <a:latin typeface="Algerian" panose="04020705040A02060702" pitchFamily="82" charset="0"/>
              </a:rPr>
              <a:t>d’investissement</a:t>
            </a:r>
            <a:endParaRPr lang="fr-FR" b="1" dirty="0">
              <a:latin typeface="Algerian" panose="04020705040A02060702" pitchFamily="82" charset="0"/>
            </a:endParaRPr>
          </a:p>
        </p:txBody>
      </p:sp>
      <p:sp>
        <p:nvSpPr>
          <p:cNvPr id="3" name="Espace réservé du contenu 2"/>
          <p:cNvSpPr>
            <a:spLocks noGrp="1"/>
          </p:cNvSpPr>
          <p:nvPr>
            <p:ph idx="1"/>
          </p:nvPr>
        </p:nvSpPr>
        <p:spPr>
          <a:xfrm>
            <a:off x="683568" y="1988840"/>
            <a:ext cx="8229600" cy="4572000"/>
          </a:xfrm>
        </p:spPr>
        <p:txBody>
          <a:bodyPr/>
          <a:lstStyle/>
          <a:p>
            <a:pPr>
              <a:buFontTx/>
              <a:buChar char="-"/>
            </a:pPr>
            <a:r>
              <a:rPr lang="fr-FR" sz="2000" dirty="0">
                <a:latin typeface="Baskerville Old Face" panose="02020602080505020303" pitchFamily="18" charset="0"/>
              </a:rPr>
              <a:t>Le renouvellement du matériel d’entraînement qui nous permets de travailler encore mieux certains aspects techniques du handball.</a:t>
            </a:r>
          </a:p>
          <a:p>
            <a:pPr>
              <a:buFontTx/>
              <a:buChar char="-"/>
            </a:pPr>
            <a:endParaRPr lang="fr-FR" sz="2000" dirty="0">
              <a:latin typeface="Baskerville Old Face" panose="02020602080505020303" pitchFamily="18" charset="0"/>
            </a:endParaRPr>
          </a:p>
          <a:p>
            <a:pPr>
              <a:buFontTx/>
              <a:buChar char="-"/>
            </a:pPr>
            <a:r>
              <a:rPr lang="fr-FR" sz="2000" dirty="0">
                <a:latin typeface="Baskerville Old Face" panose="02020602080505020303" pitchFamily="18" charset="0"/>
              </a:rPr>
              <a:t>Pouvoir renouveler certains jeux de maillots.</a:t>
            </a:r>
          </a:p>
          <a:p>
            <a:pPr>
              <a:buFontTx/>
              <a:buChar char="-"/>
            </a:pPr>
            <a:endParaRPr lang="fr-FR" sz="2000" dirty="0">
              <a:latin typeface="Baskerville Old Face" panose="02020602080505020303" pitchFamily="18" charset="0"/>
            </a:endParaRPr>
          </a:p>
          <a:p>
            <a:pPr>
              <a:buFontTx/>
              <a:buChar char="-"/>
            </a:pPr>
            <a:r>
              <a:rPr lang="fr-FR" sz="2000" dirty="0">
                <a:latin typeface="Baskerville Old Face" panose="02020602080505020303" pitchFamily="18" charset="0"/>
              </a:rPr>
              <a:t>Développer l’arbitrage dans notre club. Le département connait une pénurie d’arbitres officiels dans chaque club et le notre en fait parti.</a:t>
            </a:r>
          </a:p>
          <a:p>
            <a:pPr>
              <a:buFontTx/>
              <a:buChar char="-"/>
            </a:pPr>
            <a:endParaRPr lang="fr-FR" sz="2000" dirty="0">
              <a:latin typeface="Baskerville Old Face" panose="02020602080505020303" pitchFamily="18" charset="0"/>
            </a:endParaRPr>
          </a:p>
          <a:p>
            <a:pPr>
              <a:buFontTx/>
              <a:buChar char="-"/>
            </a:pPr>
            <a:r>
              <a:rPr lang="fr-FR" sz="2000" dirty="0">
                <a:latin typeface="Baskerville Old Face" panose="02020602080505020303" pitchFamily="18" charset="0"/>
              </a:rPr>
              <a:t>Effectuer des achats nécessaires au bon fonctionnement du club et à son organisation.</a:t>
            </a:r>
          </a:p>
          <a:p>
            <a:pPr>
              <a:buFontTx/>
              <a:buChar char="-"/>
            </a:pPr>
            <a:endParaRPr lang="fr-FR" sz="2000" dirty="0">
              <a:latin typeface="Baskerville Old Face" panose="02020602080505020303" pitchFamily="18" charset="0"/>
            </a:endParaRPr>
          </a:p>
          <a:p>
            <a:pPr marL="64008" indent="0">
              <a:buNone/>
            </a:pPr>
            <a:endParaRPr lang="fr-FR" sz="2000" dirty="0">
              <a:latin typeface="Baskerville Old Face" panose="02020602080505020303" pitchFamily="18" charset="0"/>
            </a:endParaRPr>
          </a:p>
          <a:p>
            <a:pPr marL="64008" indent="0">
              <a:buNone/>
            </a:pPr>
            <a:endParaRPr lang="fr-FR" dirty="0">
              <a:latin typeface="Baskerville Old Face" panose="02020602080505020303" pitchFamily="18" charset="0"/>
            </a:endParaRPr>
          </a:p>
          <a:p>
            <a:pPr marL="64008" indent="0">
              <a:buNone/>
            </a:pPr>
            <a:endParaRPr lang="fr-FR" dirty="0">
              <a:solidFill>
                <a:schemeClr val="tx1">
                  <a:lumMod val="85000"/>
                </a:schemeClr>
              </a:solidFill>
              <a:latin typeface="Baskerville Old Face" panose="02020602080505020303" pitchFamily="18" charset="0"/>
            </a:endParaRPr>
          </a:p>
          <a:p>
            <a:pPr marL="64008" indent="0">
              <a:buNone/>
            </a:pPr>
            <a:endParaRPr lang="fr-FR" dirty="0">
              <a:solidFill>
                <a:schemeClr val="tx1">
                  <a:lumMod val="85000"/>
                </a:schemeClr>
              </a:solidFill>
              <a:latin typeface="Baskerville Old Face" panose="02020602080505020303" pitchFamily="18" charset="0"/>
            </a:endParaRPr>
          </a:p>
        </p:txBody>
      </p:sp>
      <p:sp>
        <p:nvSpPr>
          <p:cNvPr id="4" name="Espace réservé du numéro de diapositive 3"/>
          <p:cNvSpPr>
            <a:spLocks noGrp="1"/>
          </p:cNvSpPr>
          <p:nvPr>
            <p:ph type="sldNum" sz="quarter" idx="12"/>
          </p:nvPr>
        </p:nvSpPr>
        <p:spPr/>
        <p:txBody>
          <a:bodyPr/>
          <a:lstStyle/>
          <a:p>
            <a:fld id="{2EEB90E9-1C65-4623-B3C0-03EDEF19517D}" type="slidenum">
              <a:rPr lang="fr-FR" smtClean="0"/>
              <a:t>5</a:t>
            </a:fld>
            <a:endParaRPr lang="fr-FR"/>
          </a:p>
        </p:txBody>
      </p:sp>
    </p:spTree>
    <p:extLst>
      <p:ext uri="{BB962C8B-B14F-4D97-AF65-F5344CB8AC3E}">
        <p14:creationId xmlns:p14="http://schemas.microsoft.com/office/powerpoint/2010/main" val="2640007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2081" y="1729455"/>
            <a:ext cx="2661028" cy="3138770"/>
          </a:xfrm>
        </p:spPr>
      </p:pic>
      <p:sp>
        <p:nvSpPr>
          <p:cNvPr id="5" name="ZoneTexte 4"/>
          <p:cNvSpPr txBox="1"/>
          <p:nvPr/>
        </p:nvSpPr>
        <p:spPr>
          <a:xfrm>
            <a:off x="676766" y="1690775"/>
            <a:ext cx="4560032" cy="2554545"/>
          </a:xfrm>
          <a:prstGeom prst="rect">
            <a:avLst/>
          </a:prstGeom>
          <a:noFill/>
        </p:spPr>
        <p:txBody>
          <a:bodyPr wrap="square" rtlCol="0">
            <a:spAutoFit/>
          </a:bodyPr>
          <a:lstStyle/>
          <a:p>
            <a:pPr algn="ctr"/>
            <a:r>
              <a:rPr lang="fr-FR" sz="2000" u="sng" dirty="0">
                <a:latin typeface="Baskerville Old Face" panose="02020602080505020303" pitchFamily="18" charset="0"/>
              </a:rPr>
              <a:t>A partir de 50€ </a:t>
            </a:r>
            <a:r>
              <a:rPr lang="fr-FR" sz="2000" dirty="0">
                <a:latin typeface="Baskerville Old Face" panose="02020602080505020303" pitchFamily="18" charset="0"/>
              </a:rPr>
              <a:t>:</a:t>
            </a:r>
          </a:p>
          <a:p>
            <a:pPr algn="just"/>
            <a:endParaRPr lang="fr-FR" sz="2000" dirty="0">
              <a:latin typeface="Baskerville Old Face" panose="02020602080505020303" pitchFamily="18" charset="0"/>
            </a:endParaRPr>
          </a:p>
          <a:p>
            <a:pPr algn="just"/>
            <a:r>
              <a:rPr lang="fr-FR" sz="2000" dirty="0">
                <a:latin typeface="Baskerville Old Face" panose="02020602080505020303" pitchFamily="18" charset="0"/>
              </a:rPr>
              <a:t>Une visibilité de votre enseigne sur notre site internet et les différents réseaux sociaux (Facebook, Instagram,…) avec lien via votre site internet (www.hbcvihiers.fr)</a:t>
            </a:r>
          </a:p>
          <a:p>
            <a:pPr algn="just"/>
            <a:endParaRPr lang="fr-FR" sz="2000" dirty="0">
              <a:latin typeface="Baskerville Old Face" panose="02020602080505020303" pitchFamily="18" charset="0"/>
            </a:endParaRPr>
          </a:p>
          <a:p>
            <a:pPr algn="just"/>
            <a:r>
              <a:rPr lang="fr-FR" sz="2000" dirty="0">
                <a:latin typeface="Baskerville Old Face" panose="02020602080505020303" pitchFamily="18" charset="0"/>
              </a:rPr>
              <a:t>Durée : 1 an.</a:t>
            </a:r>
          </a:p>
        </p:txBody>
      </p:sp>
      <p:sp>
        <p:nvSpPr>
          <p:cNvPr id="3" name="Rectangle 2"/>
          <p:cNvSpPr/>
          <p:nvPr/>
        </p:nvSpPr>
        <p:spPr>
          <a:xfrm>
            <a:off x="764048" y="4868225"/>
            <a:ext cx="4572000" cy="1631216"/>
          </a:xfrm>
          <a:prstGeom prst="rect">
            <a:avLst/>
          </a:prstGeom>
        </p:spPr>
        <p:txBody>
          <a:bodyPr>
            <a:spAutoFit/>
          </a:bodyPr>
          <a:lstStyle/>
          <a:p>
            <a:pPr algn="just"/>
            <a:r>
              <a:rPr lang="fr-FR" sz="2000" dirty="0">
                <a:latin typeface="Baskerville Old Face" panose="02020602080505020303" pitchFamily="18" charset="0"/>
              </a:rPr>
              <a:t>* Vous pouvez aussi nous faire un don du montant que vous souhaitez, sachant que s’il est inferieur à 50 euros vous ne pourrez pas bénéficiez des différents affichages numériques proposés ci-dessus.</a:t>
            </a: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251" y="2192952"/>
            <a:ext cx="3331140" cy="1550193"/>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9567" y="3203984"/>
            <a:ext cx="3240209" cy="907605"/>
          </a:xfrm>
          <a:prstGeom prst="rect">
            <a:avLst/>
          </a:prstGeom>
        </p:spPr>
      </p:pic>
      <p:pic>
        <p:nvPicPr>
          <p:cNvPr id="9" name="Imag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935" y="4130050"/>
            <a:ext cx="3034174" cy="1128524"/>
          </a:xfrm>
          <a:prstGeom prst="rect">
            <a:avLst/>
          </a:prstGeom>
        </p:spPr>
      </p:pic>
      <p:sp>
        <p:nvSpPr>
          <p:cNvPr id="6" name="Titre 1">
            <a:extLst>
              <a:ext uri="{FF2B5EF4-FFF2-40B4-BE49-F238E27FC236}">
                <a16:creationId xmlns:a16="http://schemas.microsoft.com/office/drawing/2014/main" id="{188802AC-0F7F-CD34-2C7A-9AA339686546}"/>
              </a:ext>
            </a:extLst>
          </p:cNvPr>
          <p:cNvSpPr>
            <a:spLocks noGrp="1"/>
          </p:cNvSpPr>
          <p:nvPr>
            <p:ph type="title"/>
          </p:nvPr>
        </p:nvSpPr>
        <p:spPr>
          <a:xfrm>
            <a:off x="931924" y="-99527"/>
            <a:ext cx="7429499" cy="1478570"/>
          </a:xfrm>
        </p:spPr>
        <p:txBody>
          <a:bodyPr>
            <a:normAutofit/>
          </a:bodyPr>
          <a:lstStyle/>
          <a:p>
            <a:pPr algn="ctr"/>
            <a:r>
              <a:rPr lang="fr-FR" b="1" dirty="0">
                <a:solidFill>
                  <a:srgbClr val="FF0066"/>
                </a:solidFill>
                <a:latin typeface="Algerian" panose="04020705040A02060702" pitchFamily="82" charset="0"/>
              </a:rPr>
              <a:t>OFFRE 1 : VISIBILITE SUR SITE INTERNET</a:t>
            </a:r>
            <a:endParaRPr lang="fr-FR" dirty="0">
              <a:latin typeface="Algerian" panose="04020705040A02060702" pitchFamily="82" charset="0"/>
            </a:endParaRPr>
          </a:p>
        </p:txBody>
      </p:sp>
    </p:spTree>
    <p:extLst>
      <p:ext uri="{BB962C8B-B14F-4D97-AF65-F5344CB8AC3E}">
        <p14:creationId xmlns:p14="http://schemas.microsoft.com/office/powerpoint/2010/main" val="401292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625" y="1864438"/>
            <a:ext cx="2652849" cy="3129123"/>
          </a:xfrm>
          <a:prstGeom prst="rect">
            <a:avLst/>
          </a:prstGeom>
        </p:spPr>
      </p:pic>
      <p:sp>
        <p:nvSpPr>
          <p:cNvPr id="6" name="ZoneTexte 5"/>
          <p:cNvSpPr txBox="1"/>
          <p:nvPr/>
        </p:nvSpPr>
        <p:spPr>
          <a:xfrm>
            <a:off x="900287" y="1871910"/>
            <a:ext cx="4462640" cy="4093428"/>
          </a:xfrm>
          <a:prstGeom prst="rect">
            <a:avLst/>
          </a:prstGeom>
          <a:noFill/>
        </p:spPr>
        <p:txBody>
          <a:bodyPr wrap="square" rtlCol="0">
            <a:spAutoFit/>
          </a:bodyPr>
          <a:lstStyle/>
          <a:p>
            <a:pPr algn="ctr"/>
            <a:r>
              <a:rPr lang="fr-FR" sz="2000" u="sng" dirty="0">
                <a:latin typeface="Baskerville Old Face" panose="02020602080505020303" pitchFamily="18" charset="0"/>
              </a:rPr>
              <a:t>Pour un  montant de 160€ </a:t>
            </a:r>
            <a:r>
              <a:rPr lang="fr-FR" sz="2000" dirty="0">
                <a:latin typeface="Baskerville Old Face" panose="02020602080505020303" pitchFamily="18" charset="0"/>
              </a:rPr>
              <a:t>:</a:t>
            </a:r>
          </a:p>
          <a:p>
            <a:pPr algn="just"/>
            <a:endParaRPr lang="fr-FR" sz="2000" dirty="0">
              <a:latin typeface="Baskerville Old Face" panose="02020602080505020303" pitchFamily="18" charset="0"/>
            </a:endParaRPr>
          </a:p>
          <a:p>
            <a:pPr algn="just"/>
            <a:r>
              <a:rPr lang="fr-FR" sz="2000" dirty="0">
                <a:latin typeface="Baskerville Old Face" panose="02020602080505020303" pitchFamily="18" charset="0"/>
              </a:rPr>
              <a:t>Une bâche publicitaire (1,5x1m) sera affichée dans la salle de sport des Courtils à Vihiers et restera en place jusqu’à la fin du sponsoring.</a:t>
            </a:r>
          </a:p>
          <a:p>
            <a:pPr algn="just"/>
            <a:endParaRPr lang="fr-FR" sz="2000" dirty="0">
              <a:latin typeface="Baskerville Old Face" panose="02020602080505020303" pitchFamily="18" charset="0"/>
            </a:endParaRPr>
          </a:p>
          <a:p>
            <a:pPr algn="just"/>
            <a:r>
              <a:rPr lang="fr-FR" sz="2000" dirty="0">
                <a:latin typeface="Baskerville Old Face" panose="02020602080505020303" pitchFamily="18" charset="0"/>
              </a:rPr>
              <a:t>Cet affichage sera déplaçable à nos souhait afin de les mettre en évidence lors de nos différents évènements.</a:t>
            </a:r>
          </a:p>
          <a:p>
            <a:pPr algn="just"/>
            <a:endParaRPr lang="fr-FR" sz="2000" dirty="0">
              <a:latin typeface="Baskerville Old Face" panose="02020602080505020303" pitchFamily="18" charset="0"/>
            </a:endParaRPr>
          </a:p>
          <a:p>
            <a:pPr algn="just"/>
            <a:r>
              <a:rPr lang="fr-FR" sz="2000" dirty="0">
                <a:latin typeface="Baskerville Old Face" panose="02020602080505020303" pitchFamily="18" charset="0"/>
              </a:rPr>
              <a:t>Sponsoring à renouveler tous les ans : 120€</a:t>
            </a:r>
          </a:p>
        </p:txBody>
      </p:sp>
      <p:sp>
        <p:nvSpPr>
          <p:cNvPr id="2" name="Titre 1">
            <a:extLst>
              <a:ext uri="{FF2B5EF4-FFF2-40B4-BE49-F238E27FC236}">
                <a16:creationId xmlns:a16="http://schemas.microsoft.com/office/drawing/2014/main" id="{37042471-848C-2A27-63F4-C21BEA23A83F}"/>
              </a:ext>
            </a:extLst>
          </p:cNvPr>
          <p:cNvSpPr>
            <a:spLocks noGrp="1"/>
          </p:cNvSpPr>
          <p:nvPr>
            <p:ph type="title"/>
          </p:nvPr>
        </p:nvSpPr>
        <p:spPr>
          <a:xfrm>
            <a:off x="931924" y="-99527"/>
            <a:ext cx="7429499" cy="1478570"/>
          </a:xfrm>
        </p:spPr>
        <p:txBody>
          <a:bodyPr>
            <a:normAutofit/>
          </a:bodyPr>
          <a:lstStyle/>
          <a:p>
            <a:pPr algn="ctr"/>
            <a:r>
              <a:rPr lang="fr-FR" b="1" dirty="0">
                <a:solidFill>
                  <a:srgbClr val="FF0066"/>
                </a:solidFill>
                <a:latin typeface="Algerian" panose="04020705040A02060702" pitchFamily="82" charset="0"/>
              </a:rPr>
              <a:t>OFFRE 2 : PANNEAU PUBLICITAIRE</a:t>
            </a:r>
            <a:endParaRPr lang="fr-FR" dirty="0">
              <a:latin typeface="Algerian" panose="04020705040A02060702" pitchFamily="82" charset="0"/>
            </a:endParaRPr>
          </a:p>
        </p:txBody>
      </p:sp>
    </p:spTree>
    <p:extLst>
      <p:ext uri="{BB962C8B-B14F-4D97-AF65-F5344CB8AC3E}">
        <p14:creationId xmlns:p14="http://schemas.microsoft.com/office/powerpoint/2010/main" val="186141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56373" y="2082500"/>
            <a:ext cx="4916091" cy="2891235"/>
          </a:xfrm>
        </p:spPr>
        <p:txBody>
          <a:bodyPr>
            <a:noAutofit/>
          </a:bodyPr>
          <a:lstStyle/>
          <a:p>
            <a:pPr algn="just"/>
            <a:r>
              <a:rPr lang="fr-FR" sz="2000" dirty="0">
                <a:latin typeface="Baskerville Old Face" panose="02020602080505020303" pitchFamily="18" charset="0"/>
              </a:rPr>
              <a:t>Dans le cadre de l’organisation d’évènements, vos dons peuvent aussi être non monétaires, votre entreprise peut certainement répondre à nos besoins matériels (fourniture de tables, chaises, barnums, tireuse a bière, sono, …) </a:t>
            </a:r>
          </a:p>
          <a:p>
            <a:r>
              <a:rPr lang="fr-FR" sz="2000" dirty="0">
                <a:latin typeface="Baskerville Old Face" panose="02020602080505020303" pitchFamily="18" charset="0"/>
              </a:rPr>
              <a:t>Ou bien en nous fournissant des lots à offrir (paniers gourmands, bons de réductions, bouteilles de vin, ou tout autre produit)</a:t>
            </a:r>
          </a:p>
        </p:txBody>
      </p:sp>
      <p:pic>
        <p:nvPicPr>
          <p:cNvPr id="6" name="Picture 2" descr="http://www.hbcvihiers.fr/wa_4_p/pa_34c1uwsvfmak4j/big_241735477_4346817262067840_8376042008004854697_n.jpg?gyry080qc6zst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010" y="1950429"/>
            <a:ext cx="2107097" cy="1577689"/>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910305" flipV="1">
            <a:off x="6558110" y="3146713"/>
            <a:ext cx="2001984" cy="1501488"/>
          </a:xfrm>
          <a:prstGeom prst="rect">
            <a:avLst/>
          </a:prstGeom>
        </p:spPr>
      </p:pic>
      <p:pic>
        <p:nvPicPr>
          <p:cNvPr id="8" name="Image 7" descr="Fichier:Panier garni.JPG — Wikipédi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732722">
            <a:off x="5981700" y="4210864"/>
            <a:ext cx="1955800" cy="1466850"/>
          </a:xfrm>
          <a:prstGeom prst="rect">
            <a:avLst/>
          </a:prstGeom>
        </p:spPr>
      </p:pic>
      <p:sp>
        <p:nvSpPr>
          <p:cNvPr id="2" name="Titre 1">
            <a:extLst>
              <a:ext uri="{FF2B5EF4-FFF2-40B4-BE49-F238E27FC236}">
                <a16:creationId xmlns:a16="http://schemas.microsoft.com/office/drawing/2014/main" id="{92DB60A8-6213-193F-8332-5C2A89B16F11}"/>
              </a:ext>
            </a:extLst>
          </p:cNvPr>
          <p:cNvSpPr>
            <a:spLocks noGrp="1"/>
          </p:cNvSpPr>
          <p:nvPr>
            <p:ph type="title"/>
          </p:nvPr>
        </p:nvSpPr>
        <p:spPr>
          <a:xfrm>
            <a:off x="931924" y="-99527"/>
            <a:ext cx="7429499" cy="1478570"/>
          </a:xfrm>
        </p:spPr>
        <p:txBody>
          <a:bodyPr>
            <a:normAutofit/>
          </a:bodyPr>
          <a:lstStyle/>
          <a:p>
            <a:pPr algn="ctr"/>
            <a:r>
              <a:rPr lang="fr-FR" b="1" dirty="0">
                <a:solidFill>
                  <a:srgbClr val="FF0066"/>
                </a:solidFill>
                <a:latin typeface="Algerian" panose="04020705040A02060702" pitchFamily="82" charset="0"/>
              </a:rPr>
              <a:t>OFFRE 3 : DONS AUTRES</a:t>
            </a:r>
            <a:endParaRPr lang="fr-FR" dirty="0">
              <a:latin typeface="Algerian" panose="04020705040A02060702" pitchFamily="82" charset="0"/>
            </a:endParaRPr>
          </a:p>
        </p:txBody>
      </p:sp>
    </p:spTree>
    <p:extLst>
      <p:ext uri="{BB962C8B-B14F-4D97-AF65-F5344CB8AC3E}">
        <p14:creationId xmlns:p14="http://schemas.microsoft.com/office/powerpoint/2010/main" val="3105434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1610" y="93862"/>
            <a:ext cx="7429499" cy="1478570"/>
          </a:xfrm>
        </p:spPr>
        <p:txBody>
          <a:bodyPr>
            <a:normAutofit/>
          </a:bodyPr>
          <a:lstStyle/>
          <a:p>
            <a:pPr algn="ctr"/>
            <a:r>
              <a:rPr lang="fr-FR" b="1" dirty="0">
                <a:solidFill>
                  <a:srgbClr val="FF0066"/>
                </a:solidFill>
                <a:latin typeface="Algerian" panose="04020705040A02060702" pitchFamily="82" charset="0"/>
              </a:rPr>
              <a:t>Offre 4 : financement d’un jeu </a:t>
            </a:r>
            <a:r>
              <a:rPr lang="fr-FR" b="1">
                <a:solidFill>
                  <a:srgbClr val="FF0066"/>
                </a:solidFill>
                <a:latin typeface="Algerian" panose="04020705040A02060702" pitchFamily="82" charset="0"/>
              </a:rPr>
              <a:t>de maillot</a:t>
            </a:r>
            <a:endParaRPr lang="fr-FR" b="1" dirty="0">
              <a:latin typeface="Algerian" panose="04020705040A02060702" pitchFamily="82" charset="0"/>
            </a:endParaRPr>
          </a:p>
        </p:txBody>
      </p:sp>
      <p:sp>
        <p:nvSpPr>
          <p:cNvPr id="3" name="Espace réservé du contenu 2"/>
          <p:cNvSpPr>
            <a:spLocks noGrp="1"/>
          </p:cNvSpPr>
          <p:nvPr>
            <p:ph idx="1"/>
          </p:nvPr>
        </p:nvSpPr>
        <p:spPr>
          <a:xfrm>
            <a:off x="683567" y="1988840"/>
            <a:ext cx="5400601" cy="4572000"/>
          </a:xfrm>
        </p:spPr>
        <p:txBody>
          <a:bodyPr>
            <a:normAutofit/>
          </a:bodyPr>
          <a:lstStyle/>
          <a:p>
            <a:pPr marL="0" indent="0">
              <a:buNone/>
            </a:pPr>
            <a:endParaRPr lang="fr-FR" sz="2000" dirty="0">
              <a:latin typeface="Baskerville Old Face" panose="02020602080505020303" pitchFamily="18" charset="0"/>
            </a:endParaRPr>
          </a:p>
          <a:p>
            <a:pPr>
              <a:buFontTx/>
              <a:buChar char="-"/>
            </a:pPr>
            <a:r>
              <a:rPr lang="fr-FR" sz="2000" dirty="0">
                <a:latin typeface="Baskerville Old Face" panose="02020602080505020303" pitchFamily="18" charset="0"/>
              </a:rPr>
              <a:t>Une visibilité de votre enseigne sur notre site internet et les différents réseaux sociaux </a:t>
            </a:r>
          </a:p>
          <a:p>
            <a:pPr marL="0" indent="0">
              <a:buNone/>
            </a:pPr>
            <a:endParaRPr lang="fr-FR" sz="2000" dirty="0">
              <a:latin typeface="Baskerville Old Face" panose="02020602080505020303" pitchFamily="18" charset="0"/>
            </a:endParaRPr>
          </a:p>
          <a:p>
            <a:pPr>
              <a:buFontTx/>
              <a:buChar char="-"/>
            </a:pPr>
            <a:r>
              <a:rPr lang="fr-FR" sz="2000" dirty="0">
                <a:latin typeface="Baskerville Old Face" panose="02020602080505020303" pitchFamily="18" charset="0"/>
              </a:rPr>
              <a:t>Une visibilité de votre enseigne sur les maillots des joueurs</a:t>
            </a:r>
          </a:p>
          <a:p>
            <a:pPr>
              <a:buFontTx/>
              <a:buChar char="-"/>
            </a:pPr>
            <a:endParaRPr lang="fr-FR" sz="2000" dirty="0">
              <a:latin typeface="Baskerville Old Face" panose="02020602080505020303" pitchFamily="18" charset="0"/>
            </a:endParaRPr>
          </a:p>
          <a:p>
            <a:pPr>
              <a:buFontTx/>
              <a:buChar char="-"/>
            </a:pPr>
            <a:r>
              <a:rPr lang="fr-FR" sz="2000" dirty="0">
                <a:latin typeface="Baskerville Old Face" panose="02020602080505020303" pitchFamily="18" charset="0"/>
              </a:rPr>
              <a:t>Possibilité de diviser le financement avec un autre partenaire</a:t>
            </a:r>
          </a:p>
          <a:p>
            <a:pPr marL="64008" indent="0">
              <a:buNone/>
            </a:pPr>
            <a:endParaRPr lang="fr-FR" sz="2000" dirty="0">
              <a:latin typeface="Baskerville Old Face" panose="02020602080505020303" pitchFamily="18" charset="0"/>
            </a:endParaRPr>
          </a:p>
          <a:p>
            <a:pPr marL="64008" indent="0">
              <a:buNone/>
            </a:pPr>
            <a:endParaRPr lang="fr-FR" dirty="0">
              <a:latin typeface="Baskerville Old Face" panose="02020602080505020303" pitchFamily="18" charset="0"/>
            </a:endParaRPr>
          </a:p>
          <a:p>
            <a:pPr marL="64008" indent="0">
              <a:buNone/>
            </a:pPr>
            <a:endParaRPr lang="fr-FR" dirty="0">
              <a:solidFill>
                <a:schemeClr val="tx1">
                  <a:lumMod val="85000"/>
                </a:schemeClr>
              </a:solidFill>
              <a:latin typeface="Baskerville Old Face" panose="02020602080505020303" pitchFamily="18" charset="0"/>
            </a:endParaRPr>
          </a:p>
          <a:p>
            <a:pPr marL="64008" indent="0">
              <a:buNone/>
            </a:pPr>
            <a:endParaRPr lang="fr-FR" dirty="0">
              <a:solidFill>
                <a:schemeClr val="tx1">
                  <a:lumMod val="85000"/>
                </a:schemeClr>
              </a:solidFill>
              <a:latin typeface="Baskerville Old Face" panose="02020602080505020303" pitchFamily="18" charset="0"/>
            </a:endParaRPr>
          </a:p>
        </p:txBody>
      </p:sp>
      <p:sp>
        <p:nvSpPr>
          <p:cNvPr id="4" name="Espace réservé du numéro de diapositive 3"/>
          <p:cNvSpPr>
            <a:spLocks noGrp="1"/>
          </p:cNvSpPr>
          <p:nvPr>
            <p:ph type="sldNum" sz="quarter" idx="12"/>
          </p:nvPr>
        </p:nvSpPr>
        <p:spPr/>
        <p:txBody>
          <a:bodyPr/>
          <a:lstStyle/>
          <a:p>
            <a:fld id="{2EEB90E9-1C65-4623-B3C0-03EDEF19517D}" type="slidenum">
              <a:rPr lang="fr-FR" smtClean="0"/>
              <a:t>9</a:t>
            </a:fld>
            <a:endParaRPr lang="fr-FR"/>
          </a:p>
        </p:txBody>
      </p:sp>
      <p:pic>
        <p:nvPicPr>
          <p:cNvPr id="7" name="Image 6">
            <a:extLst>
              <a:ext uri="{FF2B5EF4-FFF2-40B4-BE49-F238E27FC236}">
                <a16:creationId xmlns:a16="http://schemas.microsoft.com/office/drawing/2014/main" id="{89187218-8F1A-51D0-88F4-5659028DE3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27094">
            <a:off x="6146425" y="3429000"/>
            <a:ext cx="2724482" cy="1872208"/>
          </a:xfrm>
          <a:prstGeom prst="rect">
            <a:avLst/>
          </a:prstGeom>
        </p:spPr>
      </p:pic>
      <p:pic>
        <p:nvPicPr>
          <p:cNvPr id="6" name="Image 5">
            <a:extLst>
              <a:ext uri="{FF2B5EF4-FFF2-40B4-BE49-F238E27FC236}">
                <a16:creationId xmlns:a16="http://schemas.microsoft.com/office/drawing/2014/main" id="{78193109-3AF6-6A8F-7200-3EED947EF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4128" y="2327904"/>
            <a:ext cx="1640522" cy="2109596"/>
          </a:xfrm>
          <a:prstGeom prst="rect">
            <a:avLst/>
          </a:prstGeom>
        </p:spPr>
      </p:pic>
    </p:spTree>
    <p:extLst>
      <p:ext uri="{BB962C8B-B14F-4D97-AF65-F5344CB8AC3E}">
        <p14:creationId xmlns:p14="http://schemas.microsoft.com/office/powerpoint/2010/main" val="23636231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Template>
  <TotalTime>676</TotalTime>
  <Words>944</Words>
  <Application>Microsoft Office PowerPoint</Application>
  <PresentationFormat>Affichage à l'écran (4:3)</PresentationFormat>
  <Paragraphs>155</Paragraphs>
  <Slides>13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13</vt:i4>
      </vt:variant>
    </vt:vector>
  </HeadingPairs>
  <TitlesOfParts>
    <vt:vector size="20" baseType="lpstr">
      <vt:lpstr>Algerian</vt:lpstr>
      <vt:lpstr>Arial</vt:lpstr>
      <vt:lpstr>Baskerville Old Face</vt:lpstr>
      <vt:lpstr>Calibri</vt:lpstr>
      <vt:lpstr>Times New Roman</vt:lpstr>
      <vt:lpstr>Tw Cen MT</vt:lpstr>
      <vt:lpstr>Circuit</vt:lpstr>
      <vt:lpstr>HANDBALL CLUB DE VIHIERS  Livret Sponsoring / Mécénat </vt:lpstr>
      <vt:lpstr>QUI SOMMES NOUS?</vt:lpstr>
      <vt:lpstr>Pourquoi sponsoriser notre club?</vt:lpstr>
      <vt:lpstr>NOS OBJECTIFS sportifs</vt:lpstr>
      <vt:lpstr>NOS OBJECTIFS d’investissement</vt:lpstr>
      <vt:lpstr>OFFRE 1 : VISIBILITE SUR SITE INTERNET</vt:lpstr>
      <vt:lpstr>OFFRE 2 : PANNEAU PUBLICITAIRE</vt:lpstr>
      <vt:lpstr>OFFRE 3 : DONS AUTRES</vt:lpstr>
      <vt:lpstr>Offre 4 : financement d’un jeu de maillot</vt:lpstr>
      <vt:lpstr>Offre 5 : financement DS SHORTS,  PANTALONS DE GARDIENS ET MAILLOTS D’ARBITRES</vt:lpstr>
      <vt:lpstr>les entreprises qui nous font confiance </vt:lpstr>
      <vt:lpstr>Présentation PowerPoint</vt:lpstr>
      <vt:lpstr>NOS COORDONNEES</vt:lpstr>
    </vt:vector>
  </TitlesOfParts>
  <Company>Centre Hospitalier Universitaire d'Angers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TACCOLINI ARIANE</dc:creator>
  <cp:lastModifiedBy>Ariane Taccolini</cp:lastModifiedBy>
  <cp:revision>25</cp:revision>
  <dcterms:created xsi:type="dcterms:W3CDTF">2022-09-07T19:50:50Z</dcterms:created>
  <dcterms:modified xsi:type="dcterms:W3CDTF">2023-06-30T14:37:05Z</dcterms:modified>
</cp:coreProperties>
</file>